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5"/>
  </p:notesMasterIdLst>
  <p:sldIdLst>
    <p:sldId id="256" r:id="rId2"/>
    <p:sldId id="270" r:id="rId3"/>
    <p:sldId id="266" r:id="rId4"/>
    <p:sldId id="265" r:id="rId5"/>
    <p:sldId id="267" r:id="rId6"/>
    <p:sldId id="264" r:id="rId7"/>
    <p:sldId id="258" r:id="rId8"/>
    <p:sldId id="259" r:id="rId9"/>
    <p:sldId id="269" r:id="rId10"/>
    <p:sldId id="261" r:id="rId11"/>
    <p:sldId id="262" r:id="rId12"/>
    <p:sldId id="268" r:id="rId13"/>
    <p:sldId id="271" r:id="rId14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4933"/>
    <a:srgbClr val="DF7E53"/>
    <a:srgbClr val="DC7040"/>
    <a:srgbClr val="9D461F"/>
    <a:srgbClr val="461F0E"/>
    <a:srgbClr val="692F15"/>
    <a:srgbClr val="E0835A"/>
    <a:srgbClr val="A44920"/>
    <a:srgbClr val="F6DDD2"/>
    <a:srgbClr val="EAAD9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38" autoAdjust="0"/>
  </p:normalViewPr>
  <p:slideViewPr>
    <p:cSldViewPr>
      <p:cViewPr>
        <p:scale>
          <a:sx n="80" d="100"/>
          <a:sy n="80" d="100"/>
        </p:scale>
        <p:origin x="-86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2F10D2-AD6E-4BBD-B2CE-BBE7CFCADB43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610EA1-2DC9-4EBC-98F7-CC08B9A1C81D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610EA1-2DC9-4EBC-98F7-CC08B9A1C81D}" type="slidenum">
              <a:rPr lang="sk-SK" smtClean="0"/>
              <a:pPr/>
              <a:t>1</a:t>
            </a:fld>
            <a:endParaRPr lang="sk-S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28" name="Nadpis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cxnSp>
        <p:nvCxnSpPr>
          <p:cNvPr id="8" name="Rovná spojnica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á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Zástupný symbol dátumu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58139-BCFA-420E-B20E-B01A56928426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16" name="Zástupný symbol čísla snímky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06BD5EF-BA46-46B1-BCF8-B52D38BA7F8D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7" name="Zástupný symbol päty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obsahu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4" name="Zástupný symbol dátumu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2458139-BCFA-420E-B20E-B01A56928426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15" name="Zástupný symbol čísla snímky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06BD5EF-BA46-46B1-BCF8-B52D38BA7F8D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6" name="Zástupný symbol päty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58139-BCFA-420E-B20E-B01A56928426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D5EF-BA46-46B1-BCF8-B52D38BA7F8D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cxnSp>
        <p:nvCxnSpPr>
          <p:cNvPr id="7" name="Rovná spojnica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58139-BCFA-420E-B20E-B01A56928426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D5EF-BA46-46B1-BCF8-B52D38BA7F8D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D5EF-BA46-46B1-BCF8-B52D38BA7F8D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58139-BCFA-420E-B20E-B01A56928426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32" name="Zástupný symbol obsahu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34" name="Zástupný symbol obsahu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2" name="Zástupný symbol textu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cxnSp>
        <p:nvCxnSpPr>
          <p:cNvPr id="10" name="Rovná spojnica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nica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58139-BCFA-420E-B20E-B01A56928426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D5EF-BA46-46B1-BCF8-B52D38BA7F8D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58139-BCFA-420E-B20E-B01A56928426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D5EF-BA46-46B1-BCF8-B52D38BA7F8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ástupný symbol obsahu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31" name="Nadpis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8" name="Zástupný symbol dátumu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2458139-BCFA-420E-B20E-B01A56928426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06BD5EF-BA46-46B1-BCF8-B52D38BA7F8D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8" name="Zástupný symbol dátumu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58139-BCFA-420E-B20E-B01A56928426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06BD5EF-BA46-46B1-BCF8-B52D38BA7F8D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58139-BCFA-420E-B20E-B01A56928426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D5EF-BA46-46B1-BCF8-B52D38BA7F8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58139-BCFA-420E-B20E-B01A56928426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D5EF-BA46-46B1-BCF8-B52D38BA7F8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textu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24" name="Zástupný symbol dátumu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2458139-BCFA-420E-B20E-B01A56928426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22" name="Zástupný symbol čísla snímky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06BD5EF-BA46-46B1-BCF8-B52D38BA7F8D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5" name="Zástupný symbol nadpisu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0.jpeg"/><Relationship Id="rId4" Type="http://schemas.openxmlformats.org/officeDocument/2006/relationships/image" Target="../media/image5.jpeg"/><Relationship Id="rId9" Type="http://schemas.openxmlformats.org/officeDocument/2006/relationships/hyperlink" Target="https://drive.google.com/file/d/0B4L6z_jEiqqiTzU3TWdBZXVhcEE/view?usp=sharing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22.jpe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5" Type="http://schemas.openxmlformats.org/officeDocument/2006/relationships/image" Target="../media/image35.pn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Relationship Id="rId1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Relationship Id="rId9" Type="http://schemas.openxmlformats.org/officeDocument/2006/relationships/image" Target="../media/image6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10" Type="http://schemas.openxmlformats.org/officeDocument/2006/relationships/image" Target="../media/image65.jpeg"/><Relationship Id="rId4" Type="http://schemas.openxmlformats.org/officeDocument/2006/relationships/image" Target="../media/image70.jpeg"/><Relationship Id="rId9" Type="http://schemas.openxmlformats.org/officeDocument/2006/relationships/image" Target="../media/image7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77.png"/><Relationship Id="rId7" Type="http://schemas.openxmlformats.org/officeDocument/2006/relationships/image" Target="../media/image81.jpeg"/><Relationship Id="rId12" Type="http://schemas.openxmlformats.org/officeDocument/2006/relationships/image" Target="../media/image86.jpe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jpeg"/><Relationship Id="rId11" Type="http://schemas.openxmlformats.org/officeDocument/2006/relationships/image" Target="../media/image85.jpeg"/><Relationship Id="rId5" Type="http://schemas.openxmlformats.org/officeDocument/2006/relationships/image" Target="../media/image79.png"/><Relationship Id="rId10" Type="http://schemas.openxmlformats.org/officeDocument/2006/relationships/image" Target="../media/image84.jpeg"/><Relationship Id="rId4" Type="http://schemas.openxmlformats.org/officeDocument/2006/relationships/image" Target="../media/image78.png"/><Relationship Id="rId9" Type="http://schemas.openxmlformats.org/officeDocument/2006/relationships/image" Target="../media/image8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murkova@muran.sk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28596" y="857232"/>
            <a:ext cx="8305800" cy="500066"/>
          </a:xfrm>
        </p:spPr>
        <p:txBody>
          <a:bodyPr/>
          <a:lstStyle/>
          <a:p>
            <a:r>
              <a:rPr lang="sk-SK" sz="2000" spc="560" smtClean="0">
                <a:solidFill>
                  <a:schemeClr val="bg2">
                    <a:lumMod val="75000"/>
                  </a:schemeClr>
                </a:solidFill>
                <a:latin typeface="AR BERKLEY" pitchFamily="2" charset="0"/>
              </a:rPr>
              <a:t>Základná škola s materskou školou Muráñ</a:t>
            </a:r>
            <a:endParaRPr lang="sk-SK" sz="2000" spc="560">
              <a:solidFill>
                <a:schemeClr val="bg2">
                  <a:lumMod val="75000"/>
                </a:schemeClr>
              </a:solidFill>
              <a:latin typeface="AR BERKLEY" pitchFamily="2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sz="6000" smtClean="0"/>
              <a:t>HOVORME  O  JEDLE</a:t>
            </a:r>
            <a:endParaRPr lang="sk-SK" sz="600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481042" y="2376494"/>
            <a:ext cx="8305800" cy="1981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3500" spc="150" smtClean="0">
                <a:ln w="3200">
                  <a:noFill/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Chlieb, pečivo, obilniny, cestoviny</a:t>
            </a:r>
            <a:endParaRPr kumimoji="0" lang="sk-SK" sz="3500" b="0" i="0" u="none" strike="noStrike" kern="1200" cap="none" spc="150" normalizeH="0" noProof="0">
              <a:ln w="3200">
                <a:noFill/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lokTextu 8"/>
          <p:cNvSpPr txBox="1"/>
          <p:nvPr/>
        </p:nvSpPr>
        <p:spPr>
          <a:xfrm>
            <a:off x="1071538" y="2044083"/>
            <a:ext cx="7143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5000"/>
              </a:lnSpc>
              <a:buAutoNum type="arabicPeriod"/>
              <a:tabLst>
                <a:tab pos="5645150" algn="l"/>
              </a:tabLst>
            </a:pPr>
            <a:r>
              <a:rPr lang="sk-SK" sz="240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Pečenie chleba	1. A</a:t>
            </a:r>
          </a:p>
          <a:p>
            <a:pPr marL="342900" indent="-342900">
              <a:lnSpc>
                <a:spcPct val="125000"/>
              </a:lnSpc>
              <a:buAutoNum type="arabicPeriod"/>
              <a:tabLst>
                <a:tab pos="5645150" algn="l"/>
              </a:tabLst>
            </a:pPr>
            <a:r>
              <a:rPr lang="sk-SK" sz="240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Plastelínové pečenie	1. A</a:t>
            </a:r>
          </a:p>
          <a:p>
            <a:pPr marL="342900" indent="-342900">
              <a:lnSpc>
                <a:spcPct val="125000"/>
              </a:lnSpc>
              <a:buAutoNum type="arabicPeriod"/>
              <a:tabLst>
                <a:tab pos="5645150" algn="l"/>
              </a:tabLst>
            </a:pPr>
            <a:r>
              <a:rPr lang="sk-SK" sz="240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Ochutnávka sladkého pečiva	2. A</a:t>
            </a:r>
          </a:p>
          <a:p>
            <a:pPr marL="342900" indent="-342900">
              <a:lnSpc>
                <a:spcPct val="125000"/>
              </a:lnSpc>
              <a:buAutoNum type="arabicPeriod"/>
              <a:tabLst>
                <a:tab pos="5645150" algn="l"/>
              </a:tabLst>
            </a:pPr>
            <a:r>
              <a:rPr lang="sk-SK" sz="240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Cestovinová krása	2. B</a:t>
            </a:r>
          </a:p>
          <a:p>
            <a:pPr marL="342900" indent="-342900">
              <a:lnSpc>
                <a:spcPct val="125000"/>
              </a:lnSpc>
              <a:buAutoNum type="arabicPeriod"/>
              <a:tabLst>
                <a:tab pos="5645150" algn="l"/>
              </a:tabLst>
            </a:pPr>
            <a:r>
              <a:rPr lang="sk-SK" sz="240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Pečenie praclíkov	5. A</a:t>
            </a:r>
          </a:p>
          <a:p>
            <a:pPr marL="342900" indent="-342900">
              <a:lnSpc>
                <a:spcPct val="125000"/>
              </a:lnSpc>
              <a:buAutoNum type="arabicPeriod"/>
              <a:tabLst>
                <a:tab pos="5645150" algn="l"/>
              </a:tabLst>
            </a:pPr>
            <a:r>
              <a:rPr lang="sk-SK" sz="240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Ochutnávka naslepo	5. A</a:t>
            </a:r>
          </a:p>
          <a:p>
            <a:pPr marL="342900" indent="-342900">
              <a:lnSpc>
                <a:spcPct val="125000"/>
              </a:lnSpc>
              <a:buAutoNum type="arabicPeriod"/>
              <a:tabLst>
                <a:tab pos="5645150" algn="l"/>
              </a:tabLst>
            </a:pPr>
            <a:r>
              <a:rPr lang="sk-SK" sz="240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Pečenie celozrnných rožkov	7. A, 9. A</a:t>
            </a:r>
          </a:p>
          <a:p>
            <a:pPr marL="342900" indent="-342900">
              <a:lnSpc>
                <a:spcPct val="125000"/>
              </a:lnSpc>
              <a:buAutoNum type="arabicPeriod"/>
              <a:tabLst>
                <a:tab pos="5645150" algn="l"/>
              </a:tabLst>
            </a:pPr>
            <a:r>
              <a:rPr lang="sk-SK" sz="240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Kuchárska kniha	7. A, 8. A</a:t>
            </a:r>
            <a:endParaRPr lang="sk-SK" sz="240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Nadpis 1"/>
          <p:cNvSpPr txBox="1">
            <a:spLocks/>
          </p:cNvSpPr>
          <p:nvPr/>
        </p:nvSpPr>
        <p:spPr>
          <a:xfrm>
            <a:off x="1052514" y="642918"/>
            <a:ext cx="7591452" cy="78581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800" spc="-60" smtClean="0">
                <a:ln w="3200">
                  <a:noFill/>
                  <a:prstDash val="solid"/>
                  <a:round/>
                </a:ln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Zoznam  všetkých  zrealizovaných  aktivít  školy</a:t>
            </a:r>
            <a:endParaRPr kumimoji="0" lang="sk-SK" sz="2800" b="0" i="0" u="none" strike="noStrike" kern="1200" cap="none" spc="-60" normalizeH="0" noProof="0">
              <a:ln w="3200">
                <a:noFill/>
                <a:prstDash val="solid"/>
                <a:round/>
              </a:ln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7" name="Rovná spojnica 6"/>
          <p:cNvCxnSpPr/>
          <p:nvPr/>
        </p:nvCxnSpPr>
        <p:spPr>
          <a:xfrm>
            <a:off x="4643438" y="1714488"/>
            <a:ext cx="2857520" cy="15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ál 11"/>
          <p:cNvSpPr/>
          <p:nvPr/>
        </p:nvSpPr>
        <p:spPr>
          <a:xfrm flipV="1">
            <a:off x="4429124" y="1713926"/>
            <a:ext cx="36000" cy="360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rgbClr val="DF7E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rgbClr val="9D461F"/>
              </a:solidFill>
            </a:endParaRPr>
          </a:p>
        </p:txBody>
      </p:sp>
      <p:cxnSp>
        <p:nvCxnSpPr>
          <p:cNvPr id="16" name="Rovná spojnica 15"/>
          <p:cNvCxnSpPr/>
          <p:nvPr/>
        </p:nvCxnSpPr>
        <p:spPr>
          <a:xfrm>
            <a:off x="1428728" y="1714488"/>
            <a:ext cx="2857520" cy="15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 descr="SDC11093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>
          <a:xfrm>
            <a:off x="214282" y="142852"/>
            <a:ext cx="1443468" cy="2583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Obrázok 10" descr="SDC1109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33980" y="2571744"/>
            <a:ext cx="2009194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Obrázok 14" descr="SDC11140.JPG"/>
          <p:cNvPicPr>
            <a:picLocks noChangeAspect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>
          <a:xfrm rot="5400000">
            <a:off x="7225862" y="2489652"/>
            <a:ext cx="2071700" cy="1235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Obrázok 21" descr="SDC11138.JPG"/>
          <p:cNvPicPr>
            <a:picLocks noChangeAspect="1"/>
          </p:cNvPicPr>
          <p:nvPr/>
        </p:nvPicPr>
        <p:blipFill>
          <a:blip r:embed="rId5" cstate="print">
            <a:lum bright="10000"/>
          </a:blip>
          <a:srcRect/>
          <a:stretch>
            <a:fillRect/>
          </a:stretch>
        </p:blipFill>
        <p:spPr>
          <a:xfrm flipH="1">
            <a:off x="6072198" y="3708054"/>
            <a:ext cx="2357454" cy="25784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Obrázok 25" descr="SDC11133.JPG"/>
          <p:cNvPicPr>
            <a:picLocks noChangeAspect="1"/>
          </p:cNvPicPr>
          <p:nvPr/>
        </p:nvPicPr>
        <p:blipFill>
          <a:blip r:embed="rId6" cstate="print">
            <a:lum bright="20000"/>
          </a:blip>
          <a:srcRect/>
          <a:stretch>
            <a:fillRect/>
          </a:stretch>
        </p:blipFill>
        <p:spPr>
          <a:xfrm rot="5400000">
            <a:off x="3041836" y="612952"/>
            <a:ext cx="2988890" cy="45005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ázok 6" descr="SDC11095.JPG"/>
          <p:cNvPicPr>
            <a:picLocks noChangeAspect="1"/>
          </p:cNvPicPr>
          <p:nvPr/>
        </p:nvPicPr>
        <p:blipFill>
          <a:blip r:embed="rId7" cstate="print">
            <a:lum bright="10000"/>
          </a:blip>
          <a:srcRect/>
          <a:stretch>
            <a:fillRect/>
          </a:stretch>
        </p:blipFill>
        <p:spPr>
          <a:xfrm rot="5400000">
            <a:off x="6729640" y="-228838"/>
            <a:ext cx="1899796" cy="26431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Nadpis 1"/>
          <p:cNvSpPr txBox="1">
            <a:spLocks/>
          </p:cNvSpPr>
          <p:nvPr/>
        </p:nvSpPr>
        <p:spPr>
          <a:xfrm>
            <a:off x="7572396" y="5857892"/>
            <a:ext cx="1357354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9 žiakov</a:t>
            </a:r>
            <a:endParaRPr kumimoji="0" lang="sk-SK" sz="24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9" name="Nadpis 1"/>
          <p:cNvSpPr txBox="1">
            <a:spLocks/>
          </p:cNvSpPr>
          <p:nvPr/>
        </p:nvSpPr>
        <p:spPr>
          <a:xfrm>
            <a:off x="5786446" y="6357958"/>
            <a:ext cx="1428792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1. A trieda	</a:t>
            </a:r>
            <a:endParaRPr kumimoji="0" lang="sk-SK" sz="24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" name="Obrázok 19" descr="SDC11138.JPG"/>
          <p:cNvPicPr>
            <a:picLocks noChangeAspect="1"/>
          </p:cNvPicPr>
          <p:nvPr/>
        </p:nvPicPr>
        <p:blipFill>
          <a:blip r:embed="rId8" cstate="print">
            <a:lum bright="10000"/>
          </a:blip>
          <a:srcRect/>
          <a:stretch>
            <a:fillRect/>
          </a:stretch>
        </p:blipFill>
        <p:spPr>
          <a:xfrm>
            <a:off x="3857620" y="4376367"/>
            <a:ext cx="1500198" cy="2195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Rovnoramenný trojuholník 23">
            <a:hlinkClick r:id="rId9"/>
          </p:cNvPr>
          <p:cNvSpPr/>
          <p:nvPr/>
        </p:nvSpPr>
        <p:spPr>
          <a:xfrm rot="5400000">
            <a:off x="5684722" y="4041656"/>
            <a:ext cx="417762" cy="357190"/>
          </a:xfrm>
          <a:prstGeom prst="triangle">
            <a:avLst>
              <a:gd name="adj" fmla="val 55090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5" name="Ovál 24"/>
          <p:cNvSpPr/>
          <p:nvPr/>
        </p:nvSpPr>
        <p:spPr>
          <a:xfrm>
            <a:off x="5500694" y="3929066"/>
            <a:ext cx="642942" cy="5715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1" name="Obdĺžnik 20"/>
          <p:cNvSpPr/>
          <p:nvPr/>
        </p:nvSpPr>
        <p:spPr>
          <a:xfrm>
            <a:off x="1785918" y="568091"/>
            <a:ext cx="435771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3600" b="1" cap="none" spc="300" smtClean="0">
                <a:ln w="11430" cmpd="sng">
                  <a:noFill/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pečenie chleba</a:t>
            </a:r>
            <a:endParaRPr lang="sk-SK" sz="3600" b="1" cap="none" spc="300">
              <a:ln w="11430" cmpd="sng">
                <a:noFill/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3" name="Nadpis 1"/>
          <p:cNvSpPr txBox="1">
            <a:spLocks/>
          </p:cNvSpPr>
          <p:nvPr/>
        </p:nvSpPr>
        <p:spPr>
          <a:xfrm>
            <a:off x="2786050" y="1643050"/>
            <a:ext cx="3857652" cy="214314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200" spc="-100" err="1" smtClean="0">
                <a:ln w="3200">
                  <a:solidFill>
                    <a:schemeClr val="bg2">
                      <a:lumMod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BERKLEY" pitchFamily="2" charset="0"/>
                <a:ea typeface="+mj-ea"/>
                <a:cs typeface="+mj-cs"/>
              </a:rPr>
              <a:t>Pekárnicka</a:t>
            </a:r>
            <a:r>
              <a:rPr lang="sk-SK" sz="2200" spc="-100" smtClean="0">
                <a:ln w="3200">
                  <a:solidFill>
                    <a:schemeClr val="bg2">
                      <a:lumMod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BERKLEY" pitchFamily="2" charset="0"/>
                <a:ea typeface="+mj-ea"/>
                <a:cs typeface="+mj-cs"/>
              </a:rPr>
              <a:t> naša milá,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200" b="0" i="0" u="none" strike="noStrike" kern="1200" cap="none" spc="-100" normalizeH="0" baseline="0" noProof="0" err="1" smtClean="0">
                <a:ln w="3200">
                  <a:solidFill>
                    <a:schemeClr val="bg2">
                      <a:lumMod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AR BERKLEY" pitchFamily="2" charset="0"/>
                <a:ea typeface="+mj-ea"/>
                <a:cs typeface="+mj-cs"/>
              </a:rPr>
              <a:t>co</a:t>
            </a:r>
            <a:r>
              <a:rPr kumimoji="0" lang="sk-SK" sz="2200" b="0" i="0" u="none" strike="noStrike" kern="1200" cap="none" spc="-100" normalizeH="0" baseline="0" noProof="0" smtClean="0">
                <a:ln w="3200">
                  <a:solidFill>
                    <a:schemeClr val="bg2">
                      <a:lumMod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AR BERKLEY" pitchFamily="2" charset="0"/>
                <a:ea typeface="+mj-ea"/>
                <a:cs typeface="+mj-cs"/>
              </a:rPr>
              <a:t> si nám dnes pripravila?</a:t>
            </a:r>
          </a:p>
          <a:p>
            <a:pPr lvl="0" algn="ctr">
              <a:spcBef>
                <a:spcPct val="0"/>
              </a:spcBef>
              <a:defRPr/>
            </a:pPr>
            <a:r>
              <a:rPr lang="sk-SK" sz="2200" spc="-100" smtClean="0">
                <a:ln w="3200">
                  <a:solidFill>
                    <a:schemeClr val="bg2">
                      <a:lumMod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BERKLEY" pitchFamily="2" charset="0"/>
              </a:rPr>
              <a:t>Chutná kôrka, </a:t>
            </a:r>
            <a:r>
              <a:rPr lang="sk-SK" sz="2200" spc="-100" err="1" smtClean="0">
                <a:ln w="3200">
                  <a:solidFill>
                    <a:schemeClr val="bg2">
                      <a:lumMod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BERKLEY" pitchFamily="2" charset="0"/>
              </a:rPr>
              <a:t>c</a:t>
            </a:r>
            <a:r>
              <a:rPr lang="sk-SK" sz="2200" spc="-100" err="1" smtClean="0">
                <a:ln w="3200">
                  <a:solidFill>
                    <a:schemeClr val="bg2">
                      <a:lumMod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BERKLEY" pitchFamily="2" charset="0"/>
                <a:ea typeface="+mj-ea"/>
                <a:cs typeface="+mj-cs"/>
              </a:rPr>
              <a:t>erstvá</a:t>
            </a:r>
            <a:r>
              <a:rPr lang="sk-SK" sz="2200" spc="-100" smtClean="0">
                <a:ln w="3200">
                  <a:solidFill>
                    <a:schemeClr val="bg2">
                      <a:lumMod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BERKLEY" pitchFamily="2" charset="0"/>
                <a:ea typeface="+mj-ea"/>
                <a:cs typeface="+mj-cs"/>
              </a:rPr>
              <a:t> striedka,</a:t>
            </a:r>
          </a:p>
          <a:p>
            <a:pPr lvl="0" algn="ctr">
              <a:spcBef>
                <a:spcPct val="0"/>
              </a:spcBef>
              <a:defRPr/>
            </a:pPr>
            <a:r>
              <a:rPr kumimoji="0" lang="sk-SK" sz="2200" b="0" i="0" u="none" strike="noStrike" kern="1200" cap="none" spc="-100" normalizeH="0" baseline="0" noProof="0" smtClean="0">
                <a:ln w="3200">
                  <a:solidFill>
                    <a:schemeClr val="bg2">
                      <a:lumMod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AR BERKLEY" pitchFamily="2" charset="0"/>
                <a:ea typeface="+mj-ea"/>
                <a:cs typeface="+mj-cs"/>
              </a:rPr>
              <a:t>to sa dostáva k nám zriedka.</a:t>
            </a:r>
          </a:p>
          <a:p>
            <a:pPr lvl="0" algn="ctr">
              <a:spcBef>
                <a:spcPct val="0"/>
              </a:spcBef>
              <a:defRPr/>
            </a:pPr>
            <a:r>
              <a:rPr kumimoji="0" lang="sk-SK" sz="2200" b="0" i="0" u="none" strike="noStrike" kern="1200" cap="none" spc="-100" normalizeH="0" baseline="0" noProof="0" smtClean="0">
                <a:ln w="3200">
                  <a:solidFill>
                    <a:schemeClr val="bg2">
                      <a:lumMod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AR BERKLEY" pitchFamily="2" charset="0"/>
                <a:ea typeface="+mj-ea"/>
                <a:cs typeface="+mj-cs"/>
              </a:rPr>
              <a:t>Priletelo k nám to z neba?</a:t>
            </a:r>
          </a:p>
          <a:p>
            <a:pPr lvl="0" algn="ctr">
              <a:spcBef>
                <a:spcPct val="0"/>
              </a:spcBef>
              <a:defRPr/>
            </a:pPr>
            <a:r>
              <a:rPr lang="sk-SK" sz="2200" spc="-100" smtClean="0">
                <a:ln w="3200">
                  <a:solidFill>
                    <a:schemeClr val="bg2">
                      <a:lumMod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BERKLEY" pitchFamily="2" charset="0"/>
                <a:ea typeface="+mj-ea"/>
                <a:cs typeface="+mj-cs"/>
              </a:rPr>
              <a:t>Nie, </a:t>
            </a:r>
            <a:r>
              <a:rPr lang="sk-SK" sz="2200" spc="-100" err="1" smtClean="0">
                <a:ln w="3200">
                  <a:solidFill>
                    <a:schemeClr val="bg2">
                      <a:lumMod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BERKLEY" pitchFamily="2" charset="0"/>
                <a:ea typeface="+mj-ea"/>
                <a:cs typeface="+mj-cs"/>
              </a:rPr>
              <a:t>ved</a:t>
            </a:r>
            <a:r>
              <a:rPr lang="sk-SK" sz="2200" spc="-100" smtClean="0">
                <a:ln w="3200">
                  <a:solidFill>
                    <a:schemeClr val="bg2">
                      <a:lumMod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BERKLEY" pitchFamily="2" charset="0"/>
                <a:ea typeface="+mj-ea"/>
                <a:cs typeface="+mj-cs"/>
              </a:rPr>
              <a:t> to je predsa chleba.</a:t>
            </a:r>
            <a:endParaRPr kumimoji="0" lang="sk-SK" sz="2200" b="0" i="0" u="none" strike="noStrike" kern="1200" cap="none" spc="-100" normalizeH="0" baseline="0" noProof="0">
              <a:ln w="3200">
                <a:solidFill>
                  <a:schemeClr val="bg2">
                    <a:lumMod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50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AR BERKLEY" pitchFamily="2" charset="0"/>
              <a:ea typeface="+mj-ea"/>
              <a:cs typeface="+mj-cs"/>
            </a:endParaRPr>
          </a:p>
        </p:txBody>
      </p:sp>
      <p:sp>
        <p:nvSpPr>
          <p:cNvPr id="27" name="Nadpis 1"/>
          <p:cNvSpPr txBox="1">
            <a:spLocks/>
          </p:cNvSpPr>
          <p:nvPr/>
        </p:nvSpPr>
        <p:spPr>
          <a:xfrm rot="16200000">
            <a:off x="3500431" y="2071678"/>
            <a:ext cx="214313" cy="214314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300" b="0" i="0" u="none" strike="noStrike" kern="1200" cap="none" spc="-100" normalizeH="0" baseline="0" noProof="0" smtClean="0">
                <a:ln w="3200">
                  <a:solidFill>
                    <a:schemeClr val="bg2">
                      <a:lumMod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AR BERKLEY" pitchFamily="2" charset="0"/>
                <a:ea typeface="+mj-ea"/>
                <a:cs typeface="+mj-cs"/>
              </a:rPr>
              <a:t>&lt;</a:t>
            </a:r>
            <a:endParaRPr kumimoji="0" lang="sk-SK" sz="2300" b="0" i="0" u="none" strike="noStrike" kern="1200" cap="none" spc="-100" normalizeH="0" baseline="0" noProof="0">
              <a:ln w="3200">
                <a:solidFill>
                  <a:schemeClr val="bg2">
                    <a:lumMod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50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AR BERKLEY" pitchFamily="2" charset="0"/>
              <a:ea typeface="+mj-ea"/>
              <a:cs typeface="+mj-cs"/>
            </a:endParaRPr>
          </a:p>
        </p:txBody>
      </p:sp>
      <p:sp>
        <p:nvSpPr>
          <p:cNvPr id="28" name="Nadpis 1"/>
          <p:cNvSpPr txBox="1">
            <a:spLocks/>
          </p:cNvSpPr>
          <p:nvPr/>
        </p:nvSpPr>
        <p:spPr>
          <a:xfrm rot="16200000">
            <a:off x="4714876" y="2357430"/>
            <a:ext cx="285752" cy="285752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300" b="0" i="0" u="none" strike="noStrike" kern="1200" cap="none" spc="-100" normalizeH="0" baseline="0" noProof="0" smtClean="0">
                <a:ln w="3200">
                  <a:solidFill>
                    <a:schemeClr val="bg2">
                      <a:lumMod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AR BERKLEY" pitchFamily="2" charset="0"/>
                <a:ea typeface="+mj-ea"/>
                <a:cs typeface="+mj-cs"/>
              </a:rPr>
              <a:t>&lt;</a:t>
            </a:r>
            <a:endParaRPr kumimoji="0" lang="sk-SK" sz="2300" b="0" i="0" u="none" strike="noStrike" kern="1200" cap="none" spc="-100" normalizeH="0" baseline="0" noProof="0">
              <a:ln w="3200">
                <a:solidFill>
                  <a:schemeClr val="bg2">
                    <a:lumMod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50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AR BERKLEY" pitchFamily="2" charset="0"/>
              <a:ea typeface="+mj-ea"/>
              <a:cs typeface="+mj-cs"/>
            </a:endParaRPr>
          </a:p>
        </p:txBody>
      </p:sp>
      <p:pic>
        <p:nvPicPr>
          <p:cNvPr id="17" name="Obrázok 16" descr="SDC11134.JPG"/>
          <p:cNvPicPr>
            <a:picLocks noChangeAspect="1"/>
          </p:cNvPicPr>
          <p:nvPr/>
        </p:nvPicPr>
        <p:blipFill>
          <a:blip r:embed="rId10" cstate="print">
            <a:lum bright="10000"/>
          </a:blip>
          <a:srcRect/>
          <a:stretch>
            <a:fillRect/>
          </a:stretch>
        </p:blipFill>
        <p:spPr>
          <a:xfrm>
            <a:off x="142864" y="4214179"/>
            <a:ext cx="3714756" cy="24875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" name="Nadpis 1"/>
          <p:cNvSpPr txBox="1">
            <a:spLocks/>
          </p:cNvSpPr>
          <p:nvPr/>
        </p:nvSpPr>
        <p:spPr>
          <a:xfrm rot="16200000">
            <a:off x="4071934" y="3286124"/>
            <a:ext cx="285752" cy="285752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300" b="0" i="0" u="none" strike="noStrike" kern="1200" cap="none" spc="-100" normalizeH="0" baseline="0" noProof="0" smtClean="0">
                <a:ln w="3200">
                  <a:solidFill>
                    <a:schemeClr val="bg2">
                      <a:lumMod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AR BERKLEY" pitchFamily="2" charset="0"/>
                <a:ea typeface="+mj-ea"/>
                <a:cs typeface="+mj-cs"/>
              </a:rPr>
              <a:t>&lt;</a:t>
            </a:r>
            <a:endParaRPr kumimoji="0" lang="sk-SK" sz="2300" b="0" i="0" u="none" strike="noStrike" kern="1200" cap="none" spc="-100" normalizeH="0" baseline="0" noProof="0">
              <a:ln w="3200">
                <a:solidFill>
                  <a:schemeClr val="bg2">
                    <a:lumMod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50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AR BERKLEY" pitchFamily="2" charset="0"/>
              <a:ea typeface="+mj-ea"/>
              <a:cs typeface="+mj-cs"/>
            </a:endParaRPr>
          </a:p>
        </p:txBody>
      </p:sp>
      <p:sp>
        <p:nvSpPr>
          <p:cNvPr id="30" name="Nadpis 1"/>
          <p:cNvSpPr txBox="1">
            <a:spLocks/>
          </p:cNvSpPr>
          <p:nvPr/>
        </p:nvSpPr>
        <p:spPr>
          <a:xfrm rot="16200000">
            <a:off x="4429124" y="1714488"/>
            <a:ext cx="285752" cy="285752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300" b="0" i="0" u="none" strike="noStrike" kern="1200" cap="none" spc="-100" normalizeH="0" baseline="0" noProof="0" smtClean="0">
                <a:ln w="3200">
                  <a:solidFill>
                    <a:schemeClr val="bg2">
                      <a:lumMod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AR BERKLEY" pitchFamily="2" charset="0"/>
                <a:ea typeface="+mj-ea"/>
                <a:cs typeface="+mj-cs"/>
              </a:rPr>
              <a:t>&lt;</a:t>
            </a:r>
            <a:endParaRPr kumimoji="0" lang="sk-SK" sz="2300" b="0" i="0" u="none" strike="noStrike" kern="1200" cap="none" spc="-100" normalizeH="0" baseline="0" noProof="0">
              <a:ln w="3200">
                <a:solidFill>
                  <a:schemeClr val="bg2">
                    <a:lumMod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50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AR BERKLEY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7572396" y="5857892"/>
            <a:ext cx="1357354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9 žiakov</a:t>
            </a:r>
            <a:endParaRPr kumimoji="0" lang="sk-SK" sz="24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Nadpis 1"/>
          <p:cNvSpPr txBox="1">
            <a:spLocks/>
          </p:cNvSpPr>
          <p:nvPr/>
        </p:nvSpPr>
        <p:spPr>
          <a:xfrm>
            <a:off x="6143636" y="6305584"/>
            <a:ext cx="1428792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1. A trieda	</a:t>
            </a:r>
            <a:endParaRPr kumimoji="0" lang="sk-SK" sz="24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Obrázok 6" descr="SDC10936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>
          <a:xfrm>
            <a:off x="142844" y="4200240"/>
            <a:ext cx="3571900" cy="2514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Obrázok 7" descr="SDC10932.JP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>
          <a:xfrm>
            <a:off x="2000232" y="2000240"/>
            <a:ext cx="1714512" cy="20717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Obrázok 8" descr="SDC10938.JPG"/>
          <p:cNvPicPr>
            <a:picLocks noChangeAspect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>
          <a:xfrm>
            <a:off x="2000232" y="142852"/>
            <a:ext cx="1720724" cy="17952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Obrázok 9" descr="SDC10934.JPG"/>
          <p:cNvPicPr>
            <a:picLocks noChangeAspect="1"/>
          </p:cNvPicPr>
          <p:nvPr/>
        </p:nvPicPr>
        <p:blipFill>
          <a:blip r:embed="rId5" cstate="print">
            <a:lum bright="10000"/>
          </a:blip>
          <a:srcRect/>
          <a:stretch>
            <a:fillRect/>
          </a:stretch>
        </p:blipFill>
        <p:spPr>
          <a:xfrm>
            <a:off x="142844" y="142852"/>
            <a:ext cx="1785950" cy="17737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Obrázok 13" descr="SDC10935.JPG"/>
          <p:cNvPicPr>
            <a:picLocks noChangeAspect="1"/>
          </p:cNvPicPr>
          <p:nvPr/>
        </p:nvPicPr>
        <p:blipFill>
          <a:blip r:embed="rId6" cstate="print">
            <a:lum bright="10000"/>
          </a:blip>
          <a:srcRect/>
          <a:stretch>
            <a:fillRect/>
          </a:stretch>
        </p:blipFill>
        <p:spPr>
          <a:xfrm>
            <a:off x="142844" y="2000240"/>
            <a:ext cx="1785950" cy="2118938"/>
          </a:xfrm>
          <a:prstGeom prst="rect">
            <a:avLst/>
          </a:prstGeom>
        </p:spPr>
      </p:pic>
      <p:pic>
        <p:nvPicPr>
          <p:cNvPr id="15" name="Obrázok 14" descr="SDC10942.JPG"/>
          <p:cNvPicPr>
            <a:picLocks noChangeAspect="1"/>
          </p:cNvPicPr>
          <p:nvPr/>
        </p:nvPicPr>
        <p:blipFill>
          <a:blip r:embed="rId7" cstate="print">
            <a:lum bright="20000"/>
          </a:blip>
          <a:srcRect/>
          <a:stretch>
            <a:fillRect/>
          </a:stretch>
        </p:blipFill>
        <p:spPr>
          <a:xfrm>
            <a:off x="3786182" y="871039"/>
            <a:ext cx="5214974" cy="26293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Obrázok 15" descr="SDC10943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 rot="461322">
            <a:off x="4407693" y="1890451"/>
            <a:ext cx="3928154" cy="31473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127000"/>
          </a:effectLst>
          <a:scene3d>
            <a:camera prst="isometricTopUp"/>
            <a:lightRig rig="threePt" dir="t"/>
          </a:scene3d>
        </p:spPr>
      </p:pic>
      <p:sp>
        <p:nvSpPr>
          <p:cNvPr id="17" name="Nadpis 1"/>
          <p:cNvSpPr txBox="1">
            <a:spLocks/>
          </p:cNvSpPr>
          <p:nvPr/>
        </p:nvSpPr>
        <p:spPr>
          <a:xfrm>
            <a:off x="3786182" y="5357826"/>
            <a:ext cx="5857916" cy="1500198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408363" algn="l"/>
              </a:tabLst>
              <a:defRPr/>
            </a:pPr>
            <a:r>
              <a:rPr lang="sk-SK" sz="2000" spc="80" smtClean="0">
                <a:ln w="3200">
                  <a:solidFill>
                    <a:srgbClr val="944F30"/>
                  </a:solidFill>
                  <a:prstDash val="solid"/>
                  <a:round/>
                </a:ln>
                <a:solidFill>
                  <a:srgbClr val="E0835A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HRISTY" pitchFamily="2" charset="0"/>
                <a:ea typeface="+mj-ea"/>
                <a:cs typeface="+mj-cs"/>
              </a:rPr>
              <a:t>Modelujme 	z kúska hliny </a:t>
            </a:r>
          </a:p>
          <a:p>
            <a:pPr marL="0" marR="0" lvl="0" indent="0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78125" algn="l"/>
              </a:tabLst>
              <a:defRPr/>
            </a:pPr>
            <a:r>
              <a:rPr kumimoji="0" lang="sk-SK" sz="2000" b="0" i="0" u="none" strike="noStrike" kern="1200" cap="none" spc="80" normalizeH="0" baseline="0" noProof="0" smtClean="0">
                <a:ln w="3200">
                  <a:solidFill>
                    <a:srgbClr val="944F30"/>
                  </a:solidFill>
                  <a:prstDash val="solid"/>
                  <a:round/>
                </a:ln>
                <a:solidFill>
                  <a:srgbClr val="E0835A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AR CHRISTY" pitchFamily="2" charset="0"/>
                <a:ea typeface="+mj-ea"/>
                <a:cs typeface="+mj-cs"/>
              </a:rPr>
              <a:t>a tiež trochu 	z plastelíny.</a:t>
            </a:r>
          </a:p>
          <a:p>
            <a:pPr marL="0" lvl="2">
              <a:spcBef>
                <a:spcPct val="0"/>
              </a:spcBef>
              <a:defRPr/>
            </a:pPr>
            <a:r>
              <a:rPr lang="sk-SK" sz="2000" spc="80" smtClean="0">
                <a:ln w="3200">
                  <a:solidFill>
                    <a:srgbClr val="944F30"/>
                  </a:solidFill>
                  <a:prstDash val="solid"/>
                  <a:round/>
                </a:ln>
                <a:solidFill>
                  <a:srgbClr val="E0835A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HRISTY" pitchFamily="2" charset="0"/>
                <a:ea typeface="+mj-ea"/>
                <a:cs typeface="+mj-cs"/>
              </a:rPr>
              <a:t>Upletieme koláč tenký, </a:t>
            </a:r>
          </a:p>
          <a:p>
            <a:pPr marL="0" lvl="2">
              <a:spcBef>
                <a:spcPct val="0"/>
              </a:spcBef>
              <a:defRPr/>
            </a:pPr>
            <a:r>
              <a:rPr kumimoji="0" lang="sk-SK" sz="2000" b="0" i="0" u="none" strike="noStrike" kern="1200" cap="none" spc="80" normalizeH="0" baseline="0" noProof="0" smtClean="0">
                <a:ln w="3200">
                  <a:solidFill>
                    <a:srgbClr val="944F30"/>
                  </a:solidFill>
                  <a:prstDash val="solid"/>
                  <a:round/>
                </a:ln>
                <a:solidFill>
                  <a:srgbClr val="E0835A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AR CHRISTY" pitchFamily="2" charset="0"/>
                <a:ea typeface="+mj-ea"/>
                <a:cs typeface="+mj-cs"/>
              </a:rPr>
              <a:t>Zavinieme dve pletenky.  </a:t>
            </a:r>
          </a:p>
          <a:p>
            <a:pPr marL="0" lvl="2">
              <a:spcBef>
                <a:spcPct val="0"/>
              </a:spcBef>
              <a:defRPr/>
            </a:pPr>
            <a:r>
              <a:rPr lang="sk-SK" sz="2000" spc="80" smtClean="0">
                <a:ln w="3200">
                  <a:solidFill>
                    <a:srgbClr val="944F30"/>
                  </a:solidFill>
                  <a:prstDash val="solid"/>
                  <a:round/>
                </a:ln>
                <a:solidFill>
                  <a:srgbClr val="E0835A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HRISTY" pitchFamily="2" charset="0"/>
                <a:ea typeface="+mj-ea"/>
                <a:cs typeface="+mj-cs"/>
              </a:rPr>
              <a:t>k tomu ešte pagáč dáky,</a:t>
            </a:r>
            <a:r>
              <a:rPr lang="sk-SK" sz="2000" spc="80" smtClean="0">
                <a:ln w="3200">
                  <a:solidFill>
                    <a:srgbClr val="944F30"/>
                  </a:solidFill>
                  <a:prstDash val="solid"/>
                  <a:round/>
                </a:ln>
                <a:solidFill>
                  <a:srgbClr val="E0835A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HERMANN" pitchFamily="2" charset="0"/>
              </a:rPr>
              <a:t> </a:t>
            </a:r>
          </a:p>
          <a:p>
            <a:pPr marL="808038" lvl="2" indent="-808038">
              <a:spcBef>
                <a:spcPct val="0"/>
              </a:spcBef>
              <a:tabLst>
                <a:tab pos="2149475" algn="l"/>
              </a:tabLst>
              <a:defRPr/>
            </a:pPr>
            <a:r>
              <a:rPr lang="sk-SK" sz="2000" spc="80" smtClean="0">
                <a:ln w="3200">
                  <a:solidFill>
                    <a:srgbClr val="944F30"/>
                  </a:solidFill>
                  <a:prstDash val="solid"/>
                  <a:round/>
                </a:ln>
                <a:solidFill>
                  <a:srgbClr val="E0835A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HRISTY" pitchFamily="2" charset="0"/>
              </a:rPr>
              <a:t>neunesú nám ich vtáky.</a:t>
            </a:r>
          </a:p>
          <a:p>
            <a:pPr marL="808038" lvl="2" indent="-808038">
              <a:spcBef>
                <a:spcPct val="0"/>
              </a:spcBef>
              <a:tabLst>
                <a:tab pos="2149475" algn="l"/>
              </a:tabLst>
              <a:defRPr/>
            </a:pPr>
            <a:endParaRPr lang="sk-SK" sz="2000" spc="80" smtClean="0">
              <a:ln w="3200">
                <a:solidFill>
                  <a:srgbClr val="944F30"/>
                </a:solidFill>
                <a:prstDash val="solid"/>
                <a:round/>
              </a:ln>
              <a:solidFill>
                <a:srgbClr val="E0835A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latin typeface="AR CHRISTY" pitchFamily="2" charset="0"/>
              <a:ea typeface="+mj-ea"/>
              <a:cs typeface="+mj-cs"/>
            </a:endParaRPr>
          </a:p>
          <a:p>
            <a:pPr marL="0" lvl="2" algn="just">
              <a:spcBef>
                <a:spcPct val="0"/>
              </a:spcBef>
              <a:defRPr/>
            </a:pPr>
            <a:endParaRPr kumimoji="0" lang="sk-SK" sz="3200" b="0" i="0" u="none" strike="noStrike" kern="1200" cap="none" spc="-290" normalizeH="0" baseline="0" noProof="0">
              <a:ln w="3200">
                <a:solidFill>
                  <a:srgbClr val="944F30"/>
                </a:solidFill>
                <a:prstDash val="solid"/>
                <a:round/>
              </a:ln>
              <a:solidFill>
                <a:srgbClr val="E0835A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AR CHRISTY" pitchFamily="2" charset="0"/>
              <a:ea typeface="+mj-ea"/>
              <a:cs typeface="+mj-cs"/>
            </a:endParaRPr>
          </a:p>
        </p:txBody>
      </p:sp>
      <p:sp>
        <p:nvSpPr>
          <p:cNvPr id="18" name="Nadpis 1"/>
          <p:cNvSpPr txBox="1">
            <a:spLocks/>
          </p:cNvSpPr>
          <p:nvPr/>
        </p:nvSpPr>
        <p:spPr>
          <a:xfrm>
            <a:off x="4000496" y="214290"/>
            <a:ext cx="5072066" cy="642918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lvl="2" algn="just">
              <a:spcBef>
                <a:spcPct val="0"/>
              </a:spcBef>
              <a:tabLst>
                <a:tab pos="3859213" algn="l"/>
              </a:tabLst>
              <a:defRPr/>
            </a:pPr>
            <a:r>
              <a:rPr kumimoji="0" lang="sk-SK" sz="3200" b="0" i="0" u="none" strike="noStrike" kern="1200" cap="none" spc="320" normalizeH="0" noProof="0" smtClean="0">
                <a:ln w="3200">
                  <a:solidFill>
                    <a:srgbClr val="944F30"/>
                  </a:solidFill>
                  <a:prstDash val="solid"/>
                  <a:round/>
                </a:ln>
                <a:solidFill>
                  <a:srgbClr val="E0835A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AR CHRISTY" pitchFamily="2" charset="0"/>
                <a:ea typeface="+mj-ea"/>
                <a:cs typeface="+mj-cs"/>
              </a:rPr>
              <a:t>Plastelínové    pečenie</a:t>
            </a:r>
            <a:endParaRPr kumimoji="0" lang="sk-SK" sz="3200" b="0" i="0" u="none" strike="noStrike" kern="1200" cap="none" spc="320" normalizeH="0" noProof="0">
              <a:ln w="3200">
                <a:solidFill>
                  <a:srgbClr val="944F30"/>
                </a:solidFill>
                <a:prstDash val="solid"/>
                <a:round/>
              </a:ln>
              <a:solidFill>
                <a:srgbClr val="E0835A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AR CHRISTY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Nadpis 1"/>
          <p:cNvSpPr txBox="1">
            <a:spLocks/>
          </p:cNvSpPr>
          <p:nvPr/>
        </p:nvSpPr>
        <p:spPr>
          <a:xfrm>
            <a:off x="7500926" y="5805518"/>
            <a:ext cx="1357354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13 žiakov</a:t>
            </a:r>
            <a:endParaRPr kumimoji="0" lang="sk-SK" sz="24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9" name="Nadpis 1"/>
          <p:cNvSpPr txBox="1">
            <a:spLocks/>
          </p:cNvSpPr>
          <p:nvPr/>
        </p:nvSpPr>
        <p:spPr>
          <a:xfrm>
            <a:off x="5715008" y="6305584"/>
            <a:ext cx="1428792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2. A trieda	</a:t>
            </a:r>
            <a:endParaRPr kumimoji="0" lang="sk-SK" sz="24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" name="Obrázok 12" descr="DSC_370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 rot="5400000">
            <a:off x="2970466" y="2899036"/>
            <a:ext cx="3071835" cy="2131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Obrázok 13" descr="DSC_369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8095" y="214290"/>
            <a:ext cx="4191029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Obrázok 11" descr="DSC_370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4214818"/>
            <a:ext cx="3167083" cy="23753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Obrázok 20" descr="DSC_369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1000100" y="2786058"/>
            <a:ext cx="2900361" cy="15056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BlokTextu 7"/>
          <p:cNvSpPr txBox="1"/>
          <p:nvPr/>
        </p:nvSpPr>
        <p:spPr>
          <a:xfrm>
            <a:off x="5643570" y="2608732"/>
            <a:ext cx="30003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2800" b="1" smtClean="0">
                <a:solidFill>
                  <a:srgbClr val="B35023"/>
                </a:solidFill>
                <a:latin typeface="AR CARTER" pitchFamily="2" charset="0"/>
              </a:rPr>
              <a:t>Neuverí nám ver nik,</a:t>
            </a:r>
          </a:p>
          <a:p>
            <a:pPr algn="r"/>
            <a:r>
              <a:rPr lang="sk-SK" sz="2800" b="1" err="1" smtClean="0">
                <a:solidFill>
                  <a:srgbClr val="B35023"/>
                </a:solidFill>
                <a:latin typeface="AR CARTER" pitchFamily="2" charset="0"/>
              </a:rPr>
              <a:t>ze</a:t>
            </a:r>
            <a:r>
              <a:rPr lang="sk-SK" sz="2800" b="1" smtClean="0">
                <a:solidFill>
                  <a:srgbClr val="B35023"/>
                </a:solidFill>
                <a:latin typeface="AR CARTER" pitchFamily="2" charset="0"/>
              </a:rPr>
              <a:t> sme piekli </a:t>
            </a:r>
            <a:r>
              <a:rPr lang="sk-SK" sz="2800" b="1" err="1" smtClean="0">
                <a:solidFill>
                  <a:srgbClr val="B35023"/>
                </a:solidFill>
                <a:latin typeface="AR CARTER" pitchFamily="2" charset="0"/>
              </a:rPr>
              <a:t>jablcník</a:t>
            </a:r>
            <a:r>
              <a:rPr lang="sk-SK" sz="2800" b="1" smtClean="0">
                <a:solidFill>
                  <a:srgbClr val="B35023"/>
                </a:solidFill>
                <a:latin typeface="AR CARTER" pitchFamily="2" charset="0"/>
              </a:rPr>
              <a:t>.</a:t>
            </a:r>
          </a:p>
          <a:p>
            <a:pPr algn="r"/>
            <a:r>
              <a:rPr lang="sk-SK" sz="2800" b="1" smtClean="0">
                <a:solidFill>
                  <a:srgbClr val="B35023"/>
                </a:solidFill>
                <a:latin typeface="AR CARTER" pitchFamily="2" charset="0"/>
              </a:rPr>
              <a:t>Potom </a:t>
            </a:r>
            <a:r>
              <a:rPr lang="sk-SK" sz="2800" b="1" err="1" smtClean="0">
                <a:solidFill>
                  <a:srgbClr val="B35023"/>
                </a:solidFill>
                <a:latin typeface="AR CARTER" pitchFamily="2" charset="0"/>
              </a:rPr>
              <a:t>podla</a:t>
            </a:r>
            <a:r>
              <a:rPr lang="sk-SK" sz="2800" b="1" smtClean="0">
                <a:solidFill>
                  <a:srgbClr val="B35023"/>
                </a:solidFill>
                <a:latin typeface="AR CARTER" pitchFamily="2" charset="0"/>
              </a:rPr>
              <a:t> poradovníka,</a:t>
            </a:r>
          </a:p>
          <a:p>
            <a:pPr algn="r"/>
            <a:r>
              <a:rPr lang="sk-SK" sz="2800" b="1" smtClean="0">
                <a:solidFill>
                  <a:srgbClr val="B35023"/>
                </a:solidFill>
                <a:latin typeface="AR CARTER" pitchFamily="2" charset="0"/>
              </a:rPr>
              <a:t>dali sme si z makovníka,</a:t>
            </a:r>
          </a:p>
          <a:p>
            <a:pPr algn="r"/>
            <a:r>
              <a:rPr lang="sk-SK" sz="2800" b="1" smtClean="0">
                <a:solidFill>
                  <a:srgbClr val="B35023"/>
                </a:solidFill>
                <a:latin typeface="AR CARTER" pitchFamily="2" charset="0"/>
              </a:rPr>
              <a:t>a o malú </a:t>
            </a:r>
            <a:r>
              <a:rPr lang="sk-SK" sz="2800" b="1" err="1" smtClean="0">
                <a:solidFill>
                  <a:srgbClr val="B35023"/>
                </a:solidFill>
                <a:latin typeface="AR CARTER" pitchFamily="2" charset="0"/>
              </a:rPr>
              <a:t>chvílocku</a:t>
            </a:r>
            <a:r>
              <a:rPr lang="sk-SK" sz="2800" b="1" smtClean="0">
                <a:solidFill>
                  <a:srgbClr val="B35023"/>
                </a:solidFill>
                <a:latin typeface="AR CARTER" pitchFamily="2" charset="0"/>
              </a:rPr>
              <a:t>, nakrájali </a:t>
            </a:r>
            <a:r>
              <a:rPr lang="sk-SK" sz="2800" b="1" err="1" smtClean="0">
                <a:solidFill>
                  <a:srgbClr val="B35023"/>
                </a:solidFill>
                <a:latin typeface="AR CARTER" pitchFamily="2" charset="0"/>
              </a:rPr>
              <a:t>vianocku</a:t>
            </a:r>
            <a:r>
              <a:rPr lang="sk-SK" sz="2800" b="1" smtClean="0">
                <a:solidFill>
                  <a:srgbClr val="B35023"/>
                </a:solidFill>
                <a:latin typeface="AR CARTER" pitchFamily="2" charset="0"/>
              </a:rPr>
              <a:t>. </a:t>
            </a:r>
            <a:endParaRPr lang="sk-SK" sz="2800" b="1">
              <a:solidFill>
                <a:srgbClr val="B35023"/>
              </a:solidFill>
              <a:latin typeface="AR CARTER" pitchFamily="2" charset="0"/>
            </a:endParaRPr>
          </a:p>
        </p:txBody>
      </p:sp>
      <p:sp>
        <p:nvSpPr>
          <p:cNvPr id="9" name="BlokTextu 8"/>
          <p:cNvSpPr txBox="1"/>
          <p:nvPr/>
        </p:nvSpPr>
        <p:spPr>
          <a:xfrm>
            <a:off x="5572132" y="758121"/>
            <a:ext cx="29289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2800" b="1" cap="all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Ochutnávka </a:t>
            </a:r>
          </a:p>
          <a:p>
            <a:pPr algn="r"/>
            <a:r>
              <a:rPr lang="sk-SK" sz="2800" b="1" cap="all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sladkého </a:t>
            </a:r>
          </a:p>
          <a:p>
            <a:pPr algn="r"/>
            <a:r>
              <a:rPr lang="sk-SK" sz="2800" b="1" cap="all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pečiva</a:t>
            </a:r>
            <a:endParaRPr lang="sk-SK" sz="2800" b="1" cap="all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BlokTextu 14"/>
          <p:cNvSpPr txBox="1"/>
          <p:nvPr/>
        </p:nvSpPr>
        <p:spPr>
          <a:xfrm rot="16200000" flipH="1">
            <a:off x="6074378" y="3098149"/>
            <a:ext cx="4527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2000" b="1" smtClean="0">
                <a:solidFill>
                  <a:srgbClr val="B35023"/>
                </a:solidFill>
                <a:latin typeface="AR CARTER" pitchFamily="2" charset="0"/>
              </a:rPr>
              <a:t>&lt;</a:t>
            </a:r>
            <a:endParaRPr lang="sk-SK" sz="2000" b="1">
              <a:solidFill>
                <a:srgbClr val="B35023"/>
              </a:solidFill>
              <a:latin typeface="AR CARTER" pitchFamily="2" charset="0"/>
            </a:endParaRPr>
          </a:p>
        </p:txBody>
      </p:sp>
      <p:sp>
        <p:nvSpPr>
          <p:cNvPr id="16" name="BlokTextu 15"/>
          <p:cNvSpPr txBox="1"/>
          <p:nvPr/>
        </p:nvSpPr>
        <p:spPr>
          <a:xfrm rot="16200000" flipH="1">
            <a:off x="7903248" y="3073990"/>
            <a:ext cx="4527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2000" b="1" smtClean="0">
                <a:solidFill>
                  <a:srgbClr val="B35023"/>
                </a:solidFill>
                <a:latin typeface="AR CARTER" pitchFamily="2" charset="0"/>
              </a:rPr>
              <a:t>&lt;</a:t>
            </a:r>
            <a:endParaRPr lang="sk-SK" sz="2000" b="1">
              <a:solidFill>
                <a:srgbClr val="B35023"/>
              </a:solidFill>
              <a:latin typeface="AR CARTER" pitchFamily="2" charset="0"/>
            </a:endParaRPr>
          </a:p>
        </p:txBody>
      </p:sp>
      <p:sp>
        <p:nvSpPr>
          <p:cNvPr id="17" name="BlokTextu 16"/>
          <p:cNvSpPr txBox="1"/>
          <p:nvPr/>
        </p:nvSpPr>
        <p:spPr>
          <a:xfrm rot="16200000" flipH="1">
            <a:off x="6831678" y="3431180"/>
            <a:ext cx="4527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2000" b="1" smtClean="0">
                <a:solidFill>
                  <a:srgbClr val="B35023"/>
                </a:solidFill>
                <a:latin typeface="AR CARTER" pitchFamily="2" charset="0"/>
              </a:rPr>
              <a:t>&lt;</a:t>
            </a:r>
            <a:endParaRPr lang="sk-SK" sz="2000" b="1">
              <a:solidFill>
                <a:srgbClr val="B35023"/>
              </a:solidFill>
              <a:latin typeface="AR CARTER" pitchFamily="2" charset="0"/>
            </a:endParaRPr>
          </a:p>
        </p:txBody>
      </p:sp>
      <p:sp>
        <p:nvSpPr>
          <p:cNvPr id="20" name="BlokTextu 19"/>
          <p:cNvSpPr txBox="1"/>
          <p:nvPr/>
        </p:nvSpPr>
        <p:spPr>
          <a:xfrm rot="16200000" flipH="1">
            <a:off x="7788890" y="4288436"/>
            <a:ext cx="4527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2000" b="1" smtClean="0">
                <a:solidFill>
                  <a:srgbClr val="B35023"/>
                </a:solidFill>
                <a:latin typeface="AR CARTER" pitchFamily="2" charset="0"/>
              </a:rPr>
              <a:t>&lt;</a:t>
            </a:r>
            <a:endParaRPr lang="sk-SK" sz="2000" b="1">
              <a:solidFill>
                <a:srgbClr val="B35023"/>
              </a:solidFill>
              <a:latin typeface="AR CARTER" pitchFamily="2" charset="0"/>
            </a:endParaRPr>
          </a:p>
        </p:txBody>
      </p:sp>
      <p:sp>
        <p:nvSpPr>
          <p:cNvPr id="22" name="BlokTextu 21"/>
          <p:cNvSpPr txBox="1"/>
          <p:nvPr/>
        </p:nvSpPr>
        <p:spPr>
          <a:xfrm rot="16200000" flipH="1">
            <a:off x="7974686" y="4359874"/>
            <a:ext cx="4527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2000" b="1" smtClean="0">
                <a:solidFill>
                  <a:srgbClr val="B35023"/>
                </a:solidFill>
                <a:latin typeface="AR CARTER" pitchFamily="2" charset="0"/>
              </a:rPr>
              <a:t>&lt;</a:t>
            </a:r>
            <a:endParaRPr lang="sk-SK" sz="2000" b="1">
              <a:solidFill>
                <a:srgbClr val="B35023"/>
              </a:solidFill>
              <a:latin typeface="AR CARTER" pitchFamily="2" charset="0"/>
            </a:endParaRPr>
          </a:p>
        </p:txBody>
      </p:sp>
      <p:sp>
        <p:nvSpPr>
          <p:cNvPr id="23" name="BlokTextu 22"/>
          <p:cNvSpPr txBox="1"/>
          <p:nvPr/>
        </p:nvSpPr>
        <p:spPr>
          <a:xfrm rot="16200000" flipH="1">
            <a:off x="7974686" y="4812661"/>
            <a:ext cx="4527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2000" b="1" smtClean="0">
                <a:solidFill>
                  <a:srgbClr val="B35023"/>
                </a:solidFill>
                <a:latin typeface="AR CARTER" pitchFamily="2" charset="0"/>
              </a:rPr>
              <a:t>&lt;</a:t>
            </a:r>
            <a:endParaRPr lang="sk-SK" sz="2000" b="1">
              <a:solidFill>
                <a:srgbClr val="B35023"/>
              </a:solidFill>
              <a:latin typeface="AR CARTER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Obrázok 46" descr="DSC_01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61914"/>
            <a:ext cx="2928958" cy="1952639"/>
          </a:xfrm>
          <a:prstGeom prst="rect">
            <a:avLst/>
          </a:prstGeom>
          <a:ln w="19050">
            <a:solidFill>
              <a:schemeClr val="bg2">
                <a:lumMod val="5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" name="Picture 6" descr="http://www.barilla.com.cn/export/sites/cn.barilla/products/pasta/classici/img/classici-penne-rigate-format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880389" flipH="1">
            <a:off x="8369060" y="3531765"/>
            <a:ext cx="171454" cy="642948"/>
          </a:xfrm>
          <a:prstGeom prst="rect">
            <a:avLst/>
          </a:prstGeom>
          <a:noFill/>
        </p:spPr>
      </p:pic>
      <p:pic>
        <p:nvPicPr>
          <p:cNvPr id="3" name="Obrázok 2" descr="DSC_0157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3297700" y="571480"/>
            <a:ext cx="1274300" cy="1473409"/>
          </a:xfrm>
          <a:prstGeom prst="rect">
            <a:avLst/>
          </a:prstGeom>
          <a:ln w="19050">
            <a:solidFill>
              <a:schemeClr val="bg2">
                <a:lumMod val="5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Obrázok 4" descr="DSC_0158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4449545" y="261917"/>
            <a:ext cx="2265595" cy="1321602"/>
          </a:xfrm>
          <a:prstGeom prst="rect">
            <a:avLst/>
          </a:prstGeom>
          <a:ln w="19050">
            <a:solidFill>
              <a:schemeClr val="bg2">
                <a:lumMod val="50000"/>
              </a:schemeClr>
            </a:solidFill>
          </a:ln>
        </p:spPr>
      </p:pic>
      <p:pic>
        <p:nvPicPr>
          <p:cNvPr id="4" name="Obrázok 3" descr="DSC_0168 (2)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 rot="5400000">
            <a:off x="3311560" y="5097517"/>
            <a:ext cx="1663625" cy="1428760"/>
          </a:xfrm>
          <a:prstGeom prst="rect">
            <a:avLst/>
          </a:prstGeom>
          <a:ln w="19050">
            <a:solidFill>
              <a:schemeClr val="bg2">
                <a:lumMod val="5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Obrázok 5" descr="DSC_0160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214282" y="2335210"/>
            <a:ext cx="2643206" cy="1879608"/>
          </a:xfrm>
          <a:prstGeom prst="rect">
            <a:avLst/>
          </a:prstGeom>
          <a:ln w="19050">
            <a:solidFill>
              <a:schemeClr val="bg2">
                <a:lumMod val="50000"/>
              </a:schemeClr>
            </a:solidFill>
          </a:ln>
        </p:spPr>
      </p:pic>
      <p:pic>
        <p:nvPicPr>
          <p:cNvPr id="8" name="Obrázok 7" descr="DSC_0227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237476" y="4357694"/>
            <a:ext cx="3048640" cy="2214578"/>
          </a:xfrm>
          <a:prstGeom prst="rect">
            <a:avLst/>
          </a:prstGeom>
          <a:ln w="19050">
            <a:solidFill>
              <a:schemeClr val="bg2">
                <a:lumMod val="5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Obrázok 8" descr="DSC_0175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>
          <a:xfrm>
            <a:off x="7715272" y="2044696"/>
            <a:ext cx="1143008" cy="1384304"/>
          </a:xfrm>
          <a:prstGeom prst="rect">
            <a:avLst/>
          </a:prstGeom>
          <a:ln w="19050">
            <a:solidFill>
              <a:schemeClr val="bg2">
                <a:lumMod val="5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Obrázok 10" descr="DSC_0162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6858016" y="247648"/>
            <a:ext cx="2033661" cy="1681154"/>
          </a:xfrm>
          <a:prstGeom prst="rect">
            <a:avLst/>
          </a:prstGeom>
          <a:ln w="19050">
            <a:solidFill>
              <a:schemeClr val="bg2">
                <a:lumMod val="5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Nadpis 1"/>
          <p:cNvSpPr txBox="1">
            <a:spLocks/>
          </p:cNvSpPr>
          <p:nvPr/>
        </p:nvSpPr>
        <p:spPr>
          <a:xfrm>
            <a:off x="2571736" y="2428868"/>
            <a:ext cx="5929354" cy="714380"/>
          </a:xfrm>
          <a:prstGeom prst="rect">
            <a:avLst/>
          </a:prstGeom>
          <a:noFill/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8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MV Boli" pitchFamily="2" charset="0"/>
                <a:ea typeface="DFKai-SB" pitchFamily="65" charset="-120"/>
                <a:cs typeface="MV Boli" pitchFamily="2" charset="0"/>
              </a:rPr>
              <a:t>CESTOVINOVÁ  KRÁSA</a:t>
            </a:r>
          </a:p>
        </p:txBody>
      </p:sp>
      <p:pic>
        <p:nvPicPr>
          <p:cNvPr id="10" name="Obrázok 9" descr="DSC_0167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>
          <a:xfrm>
            <a:off x="2428860" y="3571876"/>
            <a:ext cx="1357322" cy="1316182"/>
          </a:xfrm>
          <a:prstGeom prst="rect">
            <a:avLst/>
          </a:prstGeom>
          <a:ln w="19050">
            <a:solidFill>
              <a:schemeClr val="bg2">
                <a:lumMod val="5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Nadpis 1"/>
          <p:cNvSpPr txBox="1">
            <a:spLocks/>
          </p:cNvSpPr>
          <p:nvPr/>
        </p:nvSpPr>
        <p:spPr>
          <a:xfrm>
            <a:off x="6072198" y="6357958"/>
            <a:ext cx="1428792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2. B trieda	</a:t>
            </a:r>
            <a:endParaRPr kumimoji="0" lang="sk-SK" sz="24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Nadpis 1"/>
          <p:cNvSpPr txBox="1">
            <a:spLocks/>
          </p:cNvSpPr>
          <p:nvPr/>
        </p:nvSpPr>
        <p:spPr>
          <a:xfrm>
            <a:off x="7572364" y="5857892"/>
            <a:ext cx="1357354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9 žiakov</a:t>
            </a:r>
            <a:endParaRPr kumimoji="0" lang="sk-SK" sz="24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" name="Picture 6" descr="http://www.barilla.com.cn/export/sites/cn.barilla/products/pasta/classici/img/classici-penne-rigate-format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44860">
            <a:off x="2873578" y="1996105"/>
            <a:ext cx="171454" cy="642948"/>
          </a:xfrm>
          <a:prstGeom prst="rect">
            <a:avLst/>
          </a:prstGeom>
          <a:noFill/>
        </p:spPr>
      </p:pic>
      <p:pic>
        <p:nvPicPr>
          <p:cNvPr id="17" name="Picture 6" descr="http://www.barilla.com.cn/export/sites/cn.barilla/products/pasta/classici/img/classici-penne-rigate-format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857485">
            <a:off x="2869885" y="2297195"/>
            <a:ext cx="171454" cy="642948"/>
          </a:xfrm>
          <a:prstGeom prst="rect">
            <a:avLst/>
          </a:prstGeom>
          <a:noFill/>
        </p:spPr>
      </p:pic>
      <p:pic>
        <p:nvPicPr>
          <p:cNvPr id="19" name="Picture 6" descr="http://www.barilla.com.cn/export/sites/cn.barilla/products/pasta/classici/img/classici-penne-rigate-format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719611">
            <a:off x="4246824" y="1897469"/>
            <a:ext cx="171454" cy="642948"/>
          </a:xfrm>
          <a:prstGeom prst="rect">
            <a:avLst/>
          </a:prstGeom>
          <a:noFill/>
        </p:spPr>
      </p:pic>
      <p:pic>
        <p:nvPicPr>
          <p:cNvPr id="21" name="Picture 6" descr="http://www.barilla.com.cn/export/sites/cn.barilla/products/pasta/classici/img/classici-penne-rigate-format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5489671">
            <a:off x="3318298" y="1900062"/>
            <a:ext cx="171454" cy="642948"/>
          </a:xfrm>
          <a:prstGeom prst="rect">
            <a:avLst/>
          </a:prstGeom>
          <a:noFill/>
        </p:spPr>
      </p:pic>
      <p:sp>
        <p:nvSpPr>
          <p:cNvPr id="7170" name="AutoShape 2" descr="http://www.google.sk/url?sa=i&amp;source=images&amp;cd=&amp;ved=0CAUQjBw&amp;url=http%3A%2F%2Fupload.wikimedia.org%2Fwikipedia%2Fcommons%2F5%2F59%2FTorteliny.jpg&amp;ei=wOlEVPLHEIHIPPz0gKgL&amp;psig=AFQjCNHxV4pjV6NFFU7aRkFYhRP080OWCw&amp;ust=1413888832347045"/>
          <p:cNvSpPr>
            <a:spLocks noChangeAspect="1" noChangeArrowheads="1"/>
          </p:cNvSpPr>
          <p:nvPr/>
        </p:nvSpPr>
        <p:spPr bwMode="auto">
          <a:xfrm>
            <a:off x="63500" y="-136525"/>
            <a:ext cx="3009900" cy="23622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7172" name="AutoShape 4" descr="http://www.google.sk/url?sa=i&amp;source=images&amp;cd=&amp;ved=0CAUQjBw&amp;url=http%3A%2F%2Fupload.wikimedia.org%2Fwikipedia%2Fcommons%2F5%2F59%2FTorteliny.jpg&amp;ei=wOlEVPLHEIHIPPz0gKgL&amp;psig=AFQjCNHxV4pjV6NFFU7aRkFYhRP080OWCw&amp;ust=1413888832347045"/>
          <p:cNvSpPr>
            <a:spLocks noChangeAspect="1" noChangeArrowheads="1"/>
          </p:cNvSpPr>
          <p:nvPr/>
        </p:nvSpPr>
        <p:spPr bwMode="auto">
          <a:xfrm>
            <a:off x="63500" y="-136525"/>
            <a:ext cx="3009900" cy="23622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7174" name="AutoShape 6" descr="http://www.google.sk/url?sa=i&amp;source=images&amp;cd=&amp;ved=0CAUQjBw&amp;url=http%3A%2F%2Fupload.wikimedia.org%2Fwikipedia%2Fcommons%2F5%2F59%2FTorteliny.jpg&amp;ei=wOlEVPLHEIHIPPz0gKgL&amp;psig=AFQjCNHxV4pjV6NFFU7aRkFYhRP080OWCw&amp;ust=1413888832347045"/>
          <p:cNvSpPr>
            <a:spLocks noChangeAspect="1" noChangeArrowheads="1"/>
          </p:cNvSpPr>
          <p:nvPr/>
        </p:nvSpPr>
        <p:spPr bwMode="auto">
          <a:xfrm>
            <a:off x="63500" y="-136525"/>
            <a:ext cx="3009900" cy="23622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26" name="Picture 10" descr="http://www.barilla.ca/ca_en/prodotti/pasta/specialita/img/specialita-farfalle-formato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3452928">
            <a:off x="3544736" y="1831065"/>
            <a:ext cx="744454" cy="852473"/>
          </a:xfrm>
          <a:prstGeom prst="rect">
            <a:avLst/>
          </a:prstGeom>
          <a:noFill/>
        </p:spPr>
      </p:pic>
      <p:pic>
        <p:nvPicPr>
          <p:cNvPr id="27" name="Picture 6" descr="http://www.barilla.com.cn/export/sites/cn.barilla/products/pasta/classici/img/classici-penne-rigate-format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7137975" flipH="1" flipV="1">
            <a:off x="3296333" y="3152655"/>
            <a:ext cx="171454" cy="642948"/>
          </a:xfrm>
          <a:prstGeom prst="rect">
            <a:avLst/>
          </a:prstGeom>
          <a:noFill/>
        </p:spPr>
      </p:pic>
      <p:pic>
        <p:nvPicPr>
          <p:cNvPr id="28" name="Picture 10" descr="http://www.barilla.ca/ca_en/prodotti/pasta/specialita/img/specialita-farfalle-formato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795574" y="2643182"/>
            <a:ext cx="776294" cy="888933"/>
          </a:xfrm>
          <a:prstGeom prst="rect">
            <a:avLst/>
          </a:prstGeom>
          <a:noFill/>
        </p:spPr>
      </p:pic>
      <p:pic>
        <p:nvPicPr>
          <p:cNvPr id="29" name="Picture 6" descr="http://www.barilla.com.cn/export/sites/cn.barilla/products/pasta/classici/img/classici-penne-rigate-format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328600">
            <a:off x="3682273" y="3295375"/>
            <a:ext cx="171454" cy="642948"/>
          </a:xfrm>
          <a:prstGeom prst="rect">
            <a:avLst/>
          </a:prstGeom>
          <a:noFill/>
        </p:spPr>
      </p:pic>
      <p:pic>
        <p:nvPicPr>
          <p:cNvPr id="30" name="Picture 10" descr="http://www.barilla.ca/ca_en/prodotti/pasta/specialita/img/specialita-farfalle-formato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7120932">
            <a:off x="3500430" y="3714752"/>
            <a:ext cx="561980" cy="643522"/>
          </a:xfrm>
          <a:prstGeom prst="rect">
            <a:avLst/>
          </a:prstGeom>
          <a:noFill/>
        </p:spPr>
      </p:pic>
      <p:pic>
        <p:nvPicPr>
          <p:cNvPr id="31" name="Picture 10" descr="http://www.barilla.ca/ca_en/prodotti/pasta/specialita/img/specialita-farfalle-formato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913039">
            <a:off x="3842303" y="3385994"/>
            <a:ext cx="561980" cy="643522"/>
          </a:xfrm>
          <a:prstGeom prst="rect">
            <a:avLst/>
          </a:prstGeom>
          <a:noFill/>
        </p:spPr>
      </p:pic>
      <p:pic>
        <p:nvPicPr>
          <p:cNvPr id="34" name="Picture 6" descr="http://www.barilla.com.cn/export/sites/cn.barilla/products/pasta/classici/img/classici-penne-rigate-format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931251">
            <a:off x="5070515" y="3669356"/>
            <a:ext cx="171454" cy="642948"/>
          </a:xfrm>
          <a:prstGeom prst="rect">
            <a:avLst/>
          </a:prstGeom>
          <a:noFill/>
        </p:spPr>
      </p:pic>
      <p:pic>
        <p:nvPicPr>
          <p:cNvPr id="32" name="Picture 6" descr="http://www.barilla.com.cn/export/sites/cn.barilla/products/pasta/classici/img/classici-penne-rigate-format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245029">
            <a:off x="4676069" y="3626095"/>
            <a:ext cx="171454" cy="642948"/>
          </a:xfrm>
          <a:prstGeom prst="rect">
            <a:avLst/>
          </a:prstGeom>
          <a:noFill/>
        </p:spPr>
      </p:pic>
      <p:pic>
        <p:nvPicPr>
          <p:cNvPr id="33" name="Picture 6" descr="http://www.barilla.com.cn/export/sites/cn.barilla/products/pasta/classici/img/classici-penne-rigate-format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287392">
            <a:off x="4389692" y="3505353"/>
            <a:ext cx="171454" cy="642948"/>
          </a:xfrm>
          <a:prstGeom prst="rect">
            <a:avLst/>
          </a:prstGeom>
          <a:noFill/>
        </p:spPr>
      </p:pic>
      <p:pic>
        <p:nvPicPr>
          <p:cNvPr id="35" name="Picture 6" descr="http://www.barilla.com.cn/export/sites/cn.barilla/products/pasta/classici/img/classici-penne-rigate-format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997678">
            <a:off x="5514310" y="3413476"/>
            <a:ext cx="171454" cy="642948"/>
          </a:xfrm>
          <a:prstGeom prst="rect">
            <a:avLst/>
          </a:prstGeom>
          <a:noFill/>
        </p:spPr>
      </p:pic>
      <p:pic>
        <p:nvPicPr>
          <p:cNvPr id="36" name="Picture 10" descr="http://www.barilla.ca/ca_en/prodotti/pasta/specialita/img/specialita-farfalle-formato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3005200">
            <a:off x="4898117" y="3281997"/>
            <a:ext cx="704856" cy="807129"/>
          </a:xfrm>
          <a:prstGeom prst="rect">
            <a:avLst/>
          </a:prstGeom>
          <a:noFill/>
        </p:spPr>
      </p:pic>
      <p:pic>
        <p:nvPicPr>
          <p:cNvPr id="38" name="Picture 6" descr="http://i439.photobucket.com/albums/qq115/jenuribe_web/Natalie/green-string.png"/>
          <p:cNvPicPr>
            <a:picLocks noChangeAspect="1" noChangeArrowheads="1"/>
          </p:cNvPicPr>
          <p:nvPr/>
        </p:nvPicPr>
        <p:blipFill>
          <a:blip r:embed="rId16" cstate="print">
            <a:duotone>
              <a:prstClr val="black"/>
              <a:srgbClr val="D9C3A5">
                <a:tint val="50000"/>
                <a:satMod val="180000"/>
              </a:srgbClr>
            </a:duotone>
            <a:lum bright="-10000"/>
          </a:blip>
          <a:srcRect/>
          <a:stretch>
            <a:fillRect/>
          </a:stretch>
        </p:blipFill>
        <p:spPr bwMode="auto">
          <a:xfrm rot="591420">
            <a:off x="4978284" y="1474606"/>
            <a:ext cx="589730" cy="624412"/>
          </a:xfrm>
          <a:prstGeom prst="rect">
            <a:avLst/>
          </a:prstGeom>
          <a:noFill/>
        </p:spPr>
      </p:pic>
      <p:pic>
        <p:nvPicPr>
          <p:cNvPr id="46" name="Picture 4" descr="http://i678.photobucket.com/albums/vv149/75renegade/strings-stitches/String.png"/>
          <p:cNvPicPr>
            <a:picLocks noChangeAspect="1" noChangeArrowheads="1"/>
          </p:cNvPicPr>
          <p:nvPr/>
        </p:nvPicPr>
        <p:blipFill>
          <a:blip r:embed="rId17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 rot="17032865" flipH="1" flipV="1">
            <a:off x="4623431" y="1851087"/>
            <a:ext cx="661656" cy="855527"/>
          </a:xfrm>
          <a:prstGeom prst="rect">
            <a:avLst/>
          </a:prstGeom>
          <a:noFill/>
        </p:spPr>
      </p:pic>
      <p:sp>
        <p:nvSpPr>
          <p:cNvPr id="37" name="Nadpis 1"/>
          <p:cNvSpPr txBox="1">
            <a:spLocks/>
          </p:cNvSpPr>
          <p:nvPr/>
        </p:nvSpPr>
        <p:spPr>
          <a:xfrm>
            <a:off x="5000628" y="4000504"/>
            <a:ext cx="3592721" cy="1919968"/>
          </a:xfrm>
          <a:custGeom>
            <a:avLst/>
            <a:gdLst>
              <a:gd name="connsiteX0" fmla="*/ 0 w 3643338"/>
              <a:gd name="connsiteY0" fmla="*/ 321471 h 1928826"/>
              <a:gd name="connsiteX1" fmla="*/ 94157 w 3643338"/>
              <a:gd name="connsiteY1" fmla="*/ 94157 h 1928826"/>
              <a:gd name="connsiteX2" fmla="*/ 321472 w 3643338"/>
              <a:gd name="connsiteY2" fmla="*/ 1 h 1928826"/>
              <a:gd name="connsiteX3" fmla="*/ 3321867 w 3643338"/>
              <a:gd name="connsiteY3" fmla="*/ 0 h 1928826"/>
              <a:gd name="connsiteX4" fmla="*/ 3549181 w 3643338"/>
              <a:gd name="connsiteY4" fmla="*/ 94157 h 1928826"/>
              <a:gd name="connsiteX5" fmla="*/ 3643337 w 3643338"/>
              <a:gd name="connsiteY5" fmla="*/ 321472 h 1928826"/>
              <a:gd name="connsiteX6" fmla="*/ 3643338 w 3643338"/>
              <a:gd name="connsiteY6" fmla="*/ 1607355 h 1928826"/>
              <a:gd name="connsiteX7" fmla="*/ 3549181 w 3643338"/>
              <a:gd name="connsiteY7" fmla="*/ 1834669 h 1928826"/>
              <a:gd name="connsiteX8" fmla="*/ 3321867 w 3643338"/>
              <a:gd name="connsiteY8" fmla="*/ 1928826 h 1928826"/>
              <a:gd name="connsiteX9" fmla="*/ 321471 w 3643338"/>
              <a:gd name="connsiteY9" fmla="*/ 1928826 h 1928826"/>
              <a:gd name="connsiteX10" fmla="*/ 94157 w 3643338"/>
              <a:gd name="connsiteY10" fmla="*/ 1834669 h 1928826"/>
              <a:gd name="connsiteX11" fmla="*/ 1 w 3643338"/>
              <a:gd name="connsiteY11" fmla="*/ 1607355 h 1928826"/>
              <a:gd name="connsiteX12" fmla="*/ 0 w 3643338"/>
              <a:gd name="connsiteY12" fmla="*/ 321471 h 1928826"/>
              <a:gd name="connsiteX0" fmla="*/ 142844 w 3643338"/>
              <a:gd name="connsiteY0" fmla="*/ 1114308 h 2007307"/>
              <a:gd name="connsiteX1" fmla="*/ 94157 w 3643338"/>
              <a:gd name="connsiteY1" fmla="*/ 172638 h 2007307"/>
              <a:gd name="connsiteX2" fmla="*/ 321472 w 3643338"/>
              <a:gd name="connsiteY2" fmla="*/ 78482 h 2007307"/>
              <a:gd name="connsiteX3" fmla="*/ 3321867 w 3643338"/>
              <a:gd name="connsiteY3" fmla="*/ 78481 h 2007307"/>
              <a:gd name="connsiteX4" fmla="*/ 3549181 w 3643338"/>
              <a:gd name="connsiteY4" fmla="*/ 172638 h 2007307"/>
              <a:gd name="connsiteX5" fmla="*/ 3643337 w 3643338"/>
              <a:gd name="connsiteY5" fmla="*/ 399953 h 2007307"/>
              <a:gd name="connsiteX6" fmla="*/ 3643338 w 3643338"/>
              <a:gd name="connsiteY6" fmla="*/ 1685836 h 2007307"/>
              <a:gd name="connsiteX7" fmla="*/ 3549181 w 3643338"/>
              <a:gd name="connsiteY7" fmla="*/ 1913150 h 2007307"/>
              <a:gd name="connsiteX8" fmla="*/ 3321867 w 3643338"/>
              <a:gd name="connsiteY8" fmla="*/ 2007307 h 2007307"/>
              <a:gd name="connsiteX9" fmla="*/ 321471 w 3643338"/>
              <a:gd name="connsiteY9" fmla="*/ 2007307 h 2007307"/>
              <a:gd name="connsiteX10" fmla="*/ 94157 w 3643338"/>
              <a:gd name="connsiteY10" fmla="*/ 1913150 h 2007307"/>
              <a:gd name="connsiteX11" fmla="*/ 1 w 3643338"/>
              <a:gd name="connsiteY11" fmla="*/ 1685836 h 2007307"/>
              <a:gd name="connsiteX12" fmla="*/ 142844 w 3643338"/>
              <a:gd name="connsiteY12" fmla="*/ 1114308 h 2007307"/>
              <a:gd name="connsiteX0" fmla="*/ 142844 w 3643338"/>
              <a:gd name="connsiteY0" fmla="*/ 1078593 h 1971592"/>
              <a:gd name="connsiteX1" fmla="*/ 94157 w 3643338"/>
              <a:gd name="connsiteY1" fmla="*/ 136923 h 1971592"/>
              <a:gd name="connsiteX2" fmla="*/ 535754 w 3643338"/>
              <a:gd name="connsiteY2" fmla="*/ 257057 h 1971592"/>
              <a:gd name="connsiteX3" fmla="*/ 3321867 w 3643338"/>
              <a:gd name="connsiteY3" fmla="*/ 42766 h 1971592"/>
              <a:gd name="connsiteX4" fmla="*/ 3549181 w 3643338"/>
              <a:gd name="connsiteY4" fmla="*/ 136923 h 1971592"/>
              <a:gd name="connsiteX5" fmla="*/ 3643337 w 3643338"/>
              <a:gd name="connsiteY5" fmla="*/ 364238 h 1971592"/>
              <a:gd name="connsiteX6" fmla="*/ 3643338 w 3643338"/>
              <a:gd name="connsiteY6" fmla="*/ 1650121 h 1971592"/>
              <a:gd name="connsiteX7" fmla="*/ 3549181 w 3643338"/>
              <a:gd name="connsiteY7" fmla="*/ 1877435 h 1971592"/>
              <a:gd name="connsiteX8" fmla="*/ 3321867 w 3643338"/>
              <a:gd name="connsiteY8" fmla="*/ 1971592 h 1971592"/>
              <a:gd name="connsiteX9" fmla="*/ 321471 w 3643338"/>
              <a:gd name="connsiteY9" fmla="*/ 1971592 h 1971592"/>
              <a:gd name="connsiteX10" fmla="*/ 94157 w 3643338"/>
              <a:gd name="connsiteY10" fmla="*/ 1877435 h 1971592"/>
              <a:gd name="connsiteX11" fmla="*/ 1 w 3643338"/>
              <a:gd name="connsiteY11" fmla="*/ 1650121 h 1971592"/>
              <a:gd name="connsiteX12" fmla="*/ 142844 w 3643338"/>
              <a:gd name="connsiteY12" fmla="*/ 1078593 h 1971592"/>
              <a:gd name="connsiteX0" fmla="*/ 142844 w 3643338"/>
              <a:gd name="connsiteY0" fmla="*/ 1035827 h 1928826"/>
              <a:gd name="connsiteX1" fmla="*/ 237001 w 3643338"/>
              <a:gd name="connsiteY1" fmla="*/ 522761 h 1928826"/>
              <a:gd name="connsiteX2" fmla="*/ 535754 w 3643338"/>
              <a:gd name="connsiteY2" fmla="*/ 214291 h 1928826"/>
              <a:gd name="connsiteX3" fmla="*/ 3321867 w 3643338"/>
              <a:gd name="connsiteY3" fmla="*/ 0 h 1928826"/>
              <a:gd name="connsiteX4" fmla="*/ 3549181 w 3643338"/>
              <a:gd name="connsiteY4" fmla="*/ 94157 h 1928826"/>
              <a:gd name="connsiteX5" fmla="*/ 3643337 w 3643338"/>
              <a:gd name="connsiteY5" fmla="*/ 321472 h 1928826"/>
              <a:gd name="connsiteX6" fmla="*/ 3643338 w 3643338"/>
              <a:gd name="connsiteY6" fmla="*/ 1607355 h 1928826"/>
              <a:gd name="connsiteX7" fmla="*/ 3549181 w 3643338"/>
              <a:gd name="connsiteY7" fmla="*/ 1834669 h 1928826"/>
              <a:gd name="connsiteX8" fmla="*/ 3321867 w 3643338"/>
              <a:gd name="connsiteY8" fmla="*/ 1928826 h 1928826"/>
              <a:gd name="connsiteX9" fmla="*/ 321471 w 3643338"/>
              <a:gd name="connsiteY9" fmla="*/ 1928826 h 1928826"/>
              <a:gd name="connsiteX10" fmla="*/ 94157 w 3643338"/>
              <a:gd name="connsiteY10" fmla="*/ 1834669 h 1928826"/>
              <a:gd name="connsiteX11" fmla="*/ 1 w 3643338"/>
              <a:gd name="connsiteY11" fmla="*/ 1607355 h 1928826"/>
              <a:gd name="connsiteX12" fmla="*/ 142844 w 3643338"/>
              <a:gd name="connsiteY12" fmla="*/ 1035827 h 1928826"/>
              <a:gd name="connsiteX0" fmla="*/ 142844 w 3643338"/>
              <a:gd name="connsiteY0" fmla="*/ 1035827 h 1928826"/>
              <a:gd name="connsiteX1" fmla="*/ 237001 w 3643338"/>
              <a:gd name="connsiteY1" fmla="*/ 522761 h 1928826"/>
              <a:gd name="connsiteX2" fmla="*/ 535754 w 3643338"/>
              <a:gd name="connsiteY2" fmla="*/ 214291 h 1928826"/>
              <a:gd name="connsiteX3" fmla="*/ 3321867 w 3643338"/>
              <a:gd name="connsiteY3" fmla="*/ 0 h 1928826"/>
              <a:gd name="connsiteX4" fmla="*/ 3549181 w 3643338"/>
              <a:gd name="connsiteY4" fmla="*/ 94157 h 1928826"/>
              <a:gd name="connsiteX5" fmla="*/ 3643337 w 3643338"/>
              <a:gd name="connsiteY5" fmla="*/ 321472 h 1928826"/>
              <a:gd name="connsiteX6" fmla="*/ 3643338 w 3643338"/>
              <a:gd name="connsiteY6" fmla="*/ 1607355 h 1928826"/>
              <a:gd name="connsiteX7" fmla="*/ 3549181 w 3643338"/>
              <a:gd name="connsiteY7" fmla="*/ 1834669 h 1928826"/>
              <a:gd name="connsiteX8" fmla="*/ 3321867 w 3643338"/>
              <a:gd name="connsiteY8" fmla="*/ 1928826 h 1928826"/>
              <a:gd name="connsiteX9" fmla="*/ 321471 w 3643338"/>
              <a:gd name="connsiteY9" fmla="*/ 1928826 h 1928826"/>
              <a:gd name="connsiteX10" fmla="*/ 94157 w 3643338"/>
              <a:gd name="connsiteY10" fmla="*/ 1834669 h 1928826"/>
              <a:gd name="connsiteX11" fmla="*/ 1 w 3643338"/>
              <a:gd name="connsiteY11" fmla="*/ 1607355 h 1928826"/>
              <a:gd name="connsiteX12" fmla="*/ 142844 w 3643338"/>
              <a:gd name="connsiteY12" fmla="*/ 1035827 h 1928826"/>
              <a:gd name="connsiteX0" fmla="*/ 142844 w 3643338"/>
              <a:gd name="connsiteY0" fmla="*/ 1035827 h 1928826"/>
              <a:gd name="connsiteX1" fmla="*/ 237001 w 3643338"/>
              <a:gd name="connsiteY1" fmla="*/ 522761 h 1928826"/>
              <a:gd name="connsiteX2" fmla="*/ 535754 w 3643338"/>
              <a:gd name="connsiteY2" fmla="*/ 214291 h 1928826"/>
              <a:gd name="connsiteX3" fmla="*/ 3321867 w 3643338"/>
              <a:gd name="connsiteY3" fmla="*/ 0 h 1928826"/>
              <a:gd name="connsiteX4" fmla="*/ 3549181 w 3643338"/>
              <a:gd name="connsiteY4" fmla="*/ 94157 h 1928826"/>
              <a:gd name="connsiteX5" fmla="*/ 3643337 w 3643338"/>
              <a:gd name="connsiteY5" fmla="*/ 321472 h 1928826"/>
              <a:gd name="connsiteX6" fmla="*/ 3643338 w 3643338"/>
              <a:gd name="connsiteY6" fmla="*/ 1607355 h 1928826"/>
              <a:gd name="connsiteX7" fmla="*/ 3549181 w 3643338"/>
              <a:gd name="connsiteY7" fmla="*/ 1834669 h 1928826"/>
              <a:gd name="connsiteX8" fmla="*/ 3321867 w 3643338"/>
              <a:gd name="connsiteY8" fmla="*/ 1928826 h 1928826"/>
              <a:gd name="connsiteX9" fmla="*/ 321471 w 3643338"/>
              <a:gd name="connsiteY9" fmla="*/ 1928826 h 1928826"/>
              <a:gd name="connsiteX10" fmla="*/ 94157 w 3643338"/>
              <a:gd name="connsiteY10" fmla="*/ 1834669 h 1928826"/>
              <a:gd name="connsiteX11" fmla="*/ 1 w 3643338"/>
              <a:gd name="connsiteY11" fmla="*/ 1607355 h 1928826"/>
              <a:gd name="connsiteX12" fmla="*/ 142844 w 3643338"/>
              <a:gd name="connsiteY12" fmla="*/ 1035827 h 1928826"/>
              <a:gd name="connsiteX0" fmla="*/ 142844 w 3643338"/>
              <a:gd name="connsiteY0" fmla="*/ 1232664 h 2125663"/>
              <a:gd name="connsiteX1" fmla="*/ 237001 w 3643338"/>
              <a:gd name="connsiteY1" fmla="*/ 719598 h 2125663"/>
              <a:gd name="connsiteX2" fmla="*/ 535754 w 3643338"/>
              <a:gd name="connsiteY2" fmla="*/ 411128 h 2125663"/>
              <a:gd name="connsiteX3" fmla="*/ 3321867 w 3643338"/>
              <a:gd name="connsiteY3" fmla="*/ 196837 h 2125663"/>
              <a:gd name="connsiteX4" fmla="*/ 3549181 w 3643338"/>
              <a:gd name="connsiteY4" fmla="*/ 290994 h 2125663"/>
              <a:gd name="connsiteX5" fmla="*/ 3643337 w 3643338"/>
              <a:gd name="connsiteY5" fmla="*/ 518309 h 2125663"/>
              <a:gd name="connsiteX6" fmla="*/ 3643338 w 3643338"/>
              <a:gd name="connsiteY6" fmla="*/ 1804192 h 2125663"/>
              <a:gd name="connsiteX7" fmla="*/ 3549181 w 3643338"/>
              <a:gd name="connsiteY7" fmla="*/ 2031506 h 2125663"/>
              <a:gd name="connsiteX8" fmla="*/ 3321867 w 3643338"/>
              <a:gd name="connsiteY8" fmla="*/ 2125663 h 2125663"/>
              <a:gd name="connsiteX9" fmla="*/ 321471 w 3643338"/>
              <a:gd name="connsiteY9" fmla="*/ 2125663 h 2125663"/>
              <a:gd name="connsiteX10" fmla="*/ 94157 w 3643338"/>
              <a:gd name="connsiteY10" fmla="*/ 2031506 h 2125663"/>
              <a:gd name="connsiteX11" fmla="*/ 1 w 3643338"/>
              <a:gd name="connsiteY11" fmla="*/ 1804192 h 2125663"/>
              <a:gd name="connsiteX12" fmla="*/ 142844 w 3643338"/>
              <a:gd name="connsiteY12" fmla="*/ 1232664 h 2125663"/>
              <a:gd name="connsiteX0" fmla="*/ 142844 w 3643338"/>
              <a:gd name="connsiteY0" fmla="*/ 1051406 h 1944405"/>
              <a:gd name="connsiteX1" fmla="*/ 237001 w 3643338"/>
              <a:gd name="connsiteY1" fmla="*/ 538340 h 1944405"/>
              <a:gd name="connsiteX2" fmla="*/ 535754 w 3643338"/>
              <a:gd name="connsiteY2" fmla="*/ 229870 h 1944405"/>
              <a:gd name="connsiteX3" fmla="*/ 3321867 w 3643338"/>
              <a:gd name="connsiteY3" fmla="*/ 15579 h 1944405"/>
              <a:gd name="connsiteX4" fmla="*/ 3549181 w 3643338"/>
              <a:gd name="connsiteY4" fmla="*/ 109736 h 1944405"/>
              <a:gd name="connsiteX5" fmla="*/ 3643337 w 3643338"/>
              <a:gd name="connsiteY5" fmla="*/ 337051 h 1944405"/>
              <a:gd name="connsiteX6" fmla="*/ 3643338 w 3643338"/>
              <a:gd name="connsiteY6" fmla="*/ 1622934 h 1944405"/>
              <a:gd name="connsiteX7" fmla="*/ 3549181 w 3643338"/>
              <a:gd name="connsiteY7" fmla="*/ 1850248 h 1944405"/>
              <a:gd name="connsiteX8" fmla="*/ 3321867 w 3643338"/>
              <a:gd name="connsiteY8" fmla="*/ 1944405 h 1944405"/>
              <a:gd name="connsiteX9" fmla="*/ 321471 w 3643338"/>
              <a:gd name="connsiteY9" fmla="*/ 1944405 h 1944405"/>
              <a:gd name="connsiteX10" fmla="*/ 94157 w 3643338"/>
              <a:gd name="connsiteY10" fmla="*/ 1850248 h 1944405"/>
              <a:gd name="connsiteX11" fmla="*/ 1 w 3643338"/>
              <a:gd name="connsiteY11" fmla="*/ 1622934 h 1944405"/>
              <a:gd name="connsiteX12" fmla="*/ 142844 w 3643338"/>
              <a:gd name="connsiteY12" fmla="*/ 1051406 h 1944405"/>
              <a:gd name="connsiteX0" fmla="*/ 142844 w 3643338"/>
              <a:gd name="connsiteY0" fmla="*/ 1051406 h 1944405"/>
              <a:gd name="connsiteX1" fmla="*/ 237001 w 3643338"/>
              <a:gd name="connsiteY1" fmla="*/ 538340 h 1944405"/>
              <a:gd name="connsiteX2" fmla="*/ 535754 w 3643338"/>
              <a:gd name="connsiteY2" fmla="*/ 229870 h 1944405"/>
              <a:gd name="connsiteX3" fmla="*/ 3321867 w 3643338"/>
              <a:gd name="connsiteY3" fmla="*/ 15579 h 1944405"/>
              <a:gd name="connsiteX4" fmla="*/ 3334835 w 3643338"/>
              <a:gd name="connsiteY4" fmla="*/ 324026 h 1944405"/>
              <a:gd name="connsiteX5" fmla="*/ 3643337 w 3643338"/>
              <a:gd name="connsiteY5" fmla="*/ 337051 h 1944405"/>
              <a:gd name="connsiteX6" fmla="*/ 3643338 w 3643338"/>
              <a:gd name="connsiteY6" fmla="*/ 1622934 h 1944405"/>
              <a:gd name="connsiteX7" fmla="*/ 3549181 w 3643338"/>
              <a:gd name="connsiteY7" fmla="*/ 1850248 h 1944405"/>
              <a:gd name="connsiteX8" fmla="*/ 3321867 w 3643338"/>
              <a:gd name="connsiteY8" fmla="*/ 1944405 h 1944405"/>
              <a:gd name="connsiteX9" fmla="*/ 321471 w 3643338"/>
              <a:gd name="connsiteY9" fmla="*/ 1944405 h 1944405"/>
              <a:gd name="connsiteX10" fmla="*/ 94157 w 3643338"/>
              <a:gd name="connsiteY10" fmla="*/ 1850248 h 1944405"/>
              <a:gd name="connsiteX11" fmla="*/ 1 w 3643338"/>
              <a:gd name="connsiteY11" fmla="*/ 1622934 h 1944405"/>
              <a:gd name="connsiteX12" fmla="*/ 142844 w 3643338"/>
              <a:gd name="connsiteY12" fmla="*/ 1051406 h 1944405"/>
              <a:gd name="connsiteX0" fmla="*/ 142844 w 3693399"/>
              <a:gd name="connsiteY0" fmla="*/ 1051406 h 1944405"/>
              <a:gd name="connsiteX1" fmla="*/ 237001 w 3693399"/>
              <a:gd name="connsiteY1" fmla="*/ 538340 h 1944405"/>
              <a:gd name="connsiteX2" fmla="*/ 535754 w 3693399"/>
              <a:gd name="connsiteY2" fmla="*/ 229870 h 1944405"/>
              <a:gd name="connsiteX3" fmla="*/ 3321867 w 3693399"/>
              <a:gd name="connsiteY3" fmla="*/ 15579 h 1944405"/>
              <a:gd name="connsiteX4" fmla="*/ 3334835 w 3693399"/>
              <a:gd name="connsiteY4" fmla="*/ 324026 h 1944405"/>
              <a:gd name="connsiteX5" fmla="*/ 3643337 w 3693399"/>
              <a:gd name="connsiteY5" fmla="*/ 337051 h 1944405"/>
              <a:gd name="connsiteX6" fmla="*/ 3635206 w 3693399"/>
              <a:gd name="connsiteY6" fmla="*/ 793266 h 1944405"/>
              <a:gd name="connsiteX7" fmla="*/ 3643338 w 3693399"/>
              <a:gd name="connsiteY7" fmla="*/ 1622934 h 1944405"/>
              <a:gd name="connsiteX8" fmla="*/ 3549181 w 3693399"/>
              <a:gd name="connsiteY8" fmla="*/ 1850248 h 1944405"/>
              <a:gd name="connsiteX9" fmla="*/ 3321867 w 3693399"/>
              <a:gd name="connsiteY9" fmla="*/ 1944405 h 1944405"/>
              <a:gd name="connsiteX10" fmla="*/ 321471 w 3693399"/>
              <a:gd name="connsiteY10" fmla="*/ 1944405 h 1944405"/>
              <a:gd name="connsiteX11" fmla="*/ 94157 w 3693399"/>
              <a:gd name="connsiteY11" fmla="*/ 1850248 h 1944405"/>
              <a:gd name="connsiteX12" fmla="*/ 1 w 3693399"/>
              <a:gd name="connsiteY12" fmla="*/ 1622934 h 1944405"/>
              <a:gd name="connsiteX13" fmla="*/ 142844 w 3693399"/>
              <a:gd name="connsiteY13" fmla="*/ 1051406 h 1944405"/>
              <a:gd name="connsiteX0" fmla="*/ 142844 w 3693399"/>
              <a:gd name="connsiteY0" fmla="*/ 1051406 h 1944405"/>
              <a:gd name="connsiteX1" fmla="*/ 237001 w 3693399"/>
              <a:gd name="connsiteY1" fmla="*/ 538340 h 1944405"/>
              <a:gd name="connsiteX2" fmla="*/ 535754 w 3693399"/>
              <a:gd name="connsiteY2" fmla="*/ 229870 h 1944405"/>
              <a:gd name="connsiteX3" fmla="*/ 3321867 w 3693399"/>
              <a:gd name="connsiteY3" fmla="*/ 15579 h 1944405"/>
              <a:gd name="connsiteX4" fmla="*/ 3334835 w 3693399"/>
              <a:gd name="connsiteY4" fmla="*/ 324026 h 1944405"/>
              <a:gd name="connsiteX5" fmla="*/ 3643337 w 3693399"/>
              <a:gd name="connsiteY5" fmla="*/ 337051 h 1944405"/>
              <a:gd name="connsiteX6" fmla="*/ 3635206 w 3693399"/>
              <a:gd name="connsiteY6" fmla="*/ 793266 h 1944405"/>
              <a:gd name="connsiteX7" fmla="*/ 3407212 w 3693399"/>
              <a:gd name="connsiteY7" fmla="*/ 801390 h 1944405"/>
              <a:gd name="connsiteX8" fmla="*/ 3643338 w 3693399"/>
              <a:gd name="connsiteY8" fmla="*/ 1622934 h 1944405"/>
              <a:gd name="connsiteX9" fmla="*/ 3549181 w 3693399"/>
              <a:gd name="connsiteY9" fmla="*/ 1850248 h 1944405"/>
              <a:gd name="connsiteX10" fmla="*/ 3321867 w 3693399"/>
              <a:gd name="connsiteY10" fmla="*/ 1944405 h 1944405"/>
              <a:gd name="connsiteX11" fmla="*/ 321471 w 3693399"/>
              <a:gd name="connsiteY11" fmla="*/ 1944405 h 1944405"/>
              <a:gd name="connsiteX12" fmla="*/ 94157 w 3693399"/>
              <a:gd name="connsiteY12" fmla="*/ 1850248 h 1944405"/>
              <a:gd name="connsiteX13" fmla="*/ 1 w 3693399"/>
              <a:gd name="connsiteY13" fmla="*/ 1622934 h 1944405"/>
              <a:gd name="connsiteX14" fmla="*/ 142844 w 3693399"/>
              <a:gd name="connsiteY14" fmla="*/ 1051406 h 1944405"/>
              <a:gd name="connsiteX0" fmla="*/ 142844 w 3693399"/>
              <a:gd name="connsiteY0" fmla="*/ 1051406 h 1944405"/>
              <a:gd name="connsiteX1" fmla="*/ 237001 w 3693399"/>
              <a:gd name="connsiteY1" fmla="*/ 538340 h 1944405"/>
              <a:gd name="connsiteX2" fmla="*/ 535754 w 3693399"/>
              <a:gd name="connsiteY2" fmla="*/ 229870 h 1944405"/>
              <a:gd name="connsiteX3" fmla="*/ 3321867 w 3693399"/>
              <a:gd name="connsiteY3" fmla="*/ 15579 h 1944405"/>
              <a:gd name="connsiteX4" fmla="*/ 3334835 w 3693399"/>
              <a:gd name="connsiteY4" fmla="*/ 324026 h 1944405"/>
              <a:gd name="connsiteX5" fmla="*/ 3643337 w 3693399"/>
              <a:gd name="connsiteY5" fmla="*/ 337051 h 1944405"/>
              <a:gd name="connsiteX6" fmla="*/ 3635206 w 3693399"/>
              <a:gd name="connsiteY6" fmla="*/ 793266 h 1944405"/>
              <a:gd name="connsiteX7" fmla="*/ 3407212 w 3693399"/>
              <a:gd name="connsiteY7" fmla="*/ 801390 h 1944405"/>
              <a:gd name="connsiteX8" fmla="*/ 3643338 w 3693399"/>
              <a:gd name="connsiteY8" fmla="*/ 1622934 h 1944405"/>
              <a:gd name="connsiteX9" fmla="*/ 3549181 w 3693399"/>
              <a:gd name="connsiteY9" fmla="*/ 1850248 h 1944405"/>
              <a:gd name="connsiteX10" fmla="*/ 3178959 w 3693399"/>
              <a:gd name="connsiteY10" fmla="*/ 1730067 h 1944405"/>
              <a:gd name="connsiteX11" fmla="*/ 321471 w 3693399"/>
              <a:gd name="connsiteY11" fmla="*/ 1944405 h 1944405"/>
              <a:gd name="connsiteX12" fmla="*/ 94157 w 3693399"/>
              <a:gd name="connsiteY12" fmla="*/ 1850248 h 1944405"/>
              <a:gd name="connsiteX13" fmla="*/ 1 w 3693399"/>
              <a:gd name="connsiteY13" fmla="*/ 1622934 h 1944405"/>
              <a:gd name="connsiteX14" fmla="*/ 142844 w 3693399"/>
              <a:gd name="connsiteY14" fmla="*/ 1051406 h 1944405"/>
              <a:gd name="connsiteX0" fmla="*/ 149885 w 3700440"/>
              <a:gd name="connsiteY0" fmla="*/ 1051406 h 2230133"/>
              <a:gd name="connsiteX1" fmla="*/ 244042 w 3700440"/>
              <a:gd name="connsiteY1" fmla="*/ 538340 h 2230133"/>
              <a:gd name="connsiteX2" fmla="*/ 542795 w 3700440"/>
              <a:gd name="connsiteY2" fmla="*/ 229870 h 2230133"/>
              <a:gd name="connsiteX3" fmla="*/ 3328908 w 3700440"/>
              <a:gd name="connsiteY3" fmla="*/ 15579 h 2230133"/>
              <a:gd name="connsiteX4" fmla="*/ 3341876 w 3700440"/>
              <a:gd name="connsiteY4" fmla="*/ 324026 h 2230133"/>
              <a:gd name="connsiteX5" fmla="*/ 3650378 w 3700440"/>
              <a:gd name="connsiteY5" fmla="*/ 337051 h 2230133"/>
              <a:gd name="connsiteX6" fmla="*/ 3642247 w 3700440"/>
              <a:gd name="connsiteY6" fmla="*/ 793266 h 2230133"/>
              <a:gd name="connsiteX7" fmla="*/ 3414253 w 3700440"/>
              <a:gd name="connsiteY7" fmla="*/ 801390 h 2230133"/>
              <a:gd name="connsiteX8" fmla="*/ 3650379 w 3700440"/>
              <a:gd name="connsiteY8" fmla="*/ 1622934 h 2230133"/>
              <a:gd name="connsiteX9" fmla="*/ 3556222 w 3700440"/>
              <a:gd name="connsiteY9" fmla="*/ 1850248 h 2230133"/>
              <a:gd name="connsiteX10" fmla="*/ 3186000 w 3700440"/>
              <a:gd name="connsiteY10" fmla="*/ 1730067 h 2230133"/>
              <a:gd name="connsiteX11" fmla="*/ 614232 w 3700440"/>
              <a:gd name="connsiteY11" fmla="*/ 2230133 h 2230133"/>
              <a:gd name="connsiteX12" fmla="*/ 101198 w 3700440"/>
              <a:gd name="connsiteY12" fmla="*/ 1850248 h 2230133"/>
              <a:gd name="connsiteX13" fmla="*/ 7042 w 3700440"/>
              <a:gd name="connsiteY13" fmla="*/ 1622934 h 2230133"/>
              <a:gd name="connsiteX14" fmla="*/ 149885 w 3700440"/>
              <a:gd name="connsiteY14" fmla="*/ 1051406 h 2230133"/>
              <a:gd name="connsiteX0" fmla="*/ 142844 w 3693399"/>
              <a:gd name="connsiteY0" fmla="*/ 1051406 h 2230133"/>
              <a:gd name="connsiteX1" fmla="*/ 237001 w 3693399"/>
              <a:gd name="connsiteY1" fmla="*/ 538340 h 2230133"/>
              <a:gd name="connsiteX2" fmla="*/ 535754 w 3693399"/>
              <a:gd name="connsiteY2" fmla="*/ 229870 h 2230133"/>
              <a:gd name="connsiteX3" fmla="*/ 3321867 w 3693399"/>
              <a:gd name="connsiteY3" fmla="*/ 15579 h 2230133"/>
              <a:gd name="connsiteX4" fmla="*/ 3334835 w 3693399"/>
              <a:gd name="connsiteY4" fmla="*/ 324026 h 2230133"/>
              <a:gd name="connsiteX5" fmla="*/ 3643337 w 3693399"/>
              <a:gd name="connsiteY5" fmla="*/ 337051 h 2230133"/>
              <a:gd name="connsiteX6" fmla="*/ 3635206 w 3693399"/>
              <a:gd name="connsiteY6" fmla="*/ 793266 h 2230133"/>
              <a:gd name="connsiteX7" fmla="*/ 3407212 w 3693399"/>
              <a:gd name="connsiteY7" fmla="*/ 801390 h 2230133"/>
              <a:gd name="connsiteX8" fmla="*/ 3643338 w 3693399"/>
              <a:gd name="connsiteY8" fmla="*/ 1622934 h 2230133"/>
              <a:gd name="connsiteX9" fmla="*/ 3549181 w 3693399"/>
              <a:gd name="connsiteY9" fmla="*/ 1850248 h 2230133"/>
              <a:gd name="connsiteX10" fmla="*/ 3178959 w 3693399"/>
              <a:gd name="connsiteY10" fmla="*/ 1730067 h 2230133"/>
              <a:gd name="connsiteX11" fmla="*/ 607191 w 3693399"/>
              <a:gd name="connsiteY11" fmla="*/ 2230133 h 2230133"/>
              <a:gd name="connsiteX12" fmla="*/ 379877 w 3693399"/>
              <a:gd name="connsiteY12" fmla="*/ 1850248 h 2230133"/>
              <a:gd name="connsiteX13" fmla="*/ 1 w 3693399"/>
              <a:gd name="connsiteY13" fmla="*/ 1622934 h 2230133"/>
              <a:gd name="connsiteX14" fmla="*/ 142844 w 3693399"/>
              <a:gd name="connsiteY14" fmla="*/ 1051406 h 2230133"/>
              <a:gd name="connsiteX0" fmla="*/ 142844 w 3693399"/>
              <a:gd name="connsiteY0" fmla="*/ 1051406 h 2230133"/>
              <a:gd name="connsiteX1" fmla="*/ 237001 w 3693399"/>
              <a:gd name="connsiteY1" fmla="*/ 538340 h 2230133"/>
              <a:gd name="connsiteX2" fmla="*/ 535754 w 3693399"/>
              <a:gd name="connsiteY2" fmla="*/ 229870 h 2230133"/>
              <a:gd name="connsiteX3" fmla="*/ 3321867 w 3693399"/>
              <a:gd name="connsiteY3" fmla="*/ 15579 h 2230133"/>
              <a:gd name="connsiteX4" fmla="*/ 3334835 w 3693399"/>
              <a:gd name="connsiteY4" fmla="*/ 324026 h 2230133"/>
              <a:gd name="connsiteX5" fmla="*/ 3643337 w 3693399"/>
              <a:gd name="connsiteY5" fmla="*/ 337051 h 2230133"/>
              <a:gd name="connsiteX6" fmla="*/ 3635206 w 3693399"/>
              <a:gd name="connsiteY6" fmla="*/ 793266 h 2230133"/>
              <a:gd name="connsiteX7" fmla="*/ 3407212 w 3693399"/>
              <a:gd name="connsiteY7" fmla="*/ 801390 h 2230133"/>
              <a:gd name="connsiteX8" fmla="*/ 3643338 w 3693399"/>
              <a:gd name="connsiteY8" fmla="*/ 1622934 h 2230133"/>
              <a:gd name="connsiteX9" fmla="*/ 3549181 w 3693399"/>
              <a:gd name="connsiteY9" fmla="*/ 1850248 h 2230133"/>
              <a:gd name="connsiteX10" fmla="*/ 3178959 w 3693399"/>
              <a:gd name="connsiteY10" fmla="*/ 1730067 h 2230133"/>
              <a:gd name="connsiteX11" fmla="*/ 3028274 w 3693399"/>
              <a:gd name="connsiteY11" fmla="*/ 2028814 h 2230133"/>
              <a:gd name="connsiteX12" fmla="*/ 607191 w 3693399"/>
              <a:gd name="connsiteY12" fmla="*/ 2230133 h 2230133"/>
              <a:gd name="connsiteX13" fmla="*/ 379877 w 3693399"/>
              <a:gd name="connsiteY13" fmla="*/ 1850248 h 2230133"/>
              <a:gd name="connsiteX14" fmla="*/ 1 w 3693399"/>
              <a:gd name="connsiteY14" fmla="*/ 1622934 h 2230133"/>
              <a:gd name="connsiteX15" fmla="*/ 142844 w 3693399"/>
              <a:gd name="connsiteY15" fmla="*/ 1051406 h 2230133"/>
              <a:gd name="connsiteX0" fmla="*/ 142844 w 3693399"/>
              <a:gd name="connsiteY0" fmla="*/ 1051406 h 2230133"/>
              <a:gd name="connsiteX1" fmla="*/ 237001 w 3693399"/>
              <a:gd name="connsiteY1" fmla="*/ 538340 h 2230133"/>
              <a:gd name="connsiteX2" fmla="*/ 535754 w 3693399"/>
              <a:gd name="connsiteY2" fmla="*/ 229870 h 2230133"/>
              <a:gd name="connsiteX3" fmla="*/ 3321867 w 3693399"/>
              <a:gd name="connsiteY3" fmla="*/ 15579 h 2230133"/>
              <a:gd name="connsiteX4" fmla="*/ 3334835 w 3693399"/>
              <a:gd name="connsiteY4" fmla="*/ 324026 h 2230133"/>
              <a:gd name="connsiteX5" fmla="*/ 3643337 w 3693399"/>
              <a:gd name="connsiteY5" fmla="*/ 337051 h 2230133"/>
              <a:gd name="connsiteX6" fmla="*/ 3635206 w 3693399"/>
              <a:gd name="connsiteY6" fmla="*/ 793266 h 2230133"/>
              <a:gd name="connsiteX7" fmla="*/ 3407212 w 3693399"/>
              <a:gd name="connsiteY7" fmla="*/ 801390 h 2230133"/>
              <a:gd name="connsiteX8" fmla="*/ 3643338 w 3693399"/>
              <a:gd name="connsiteY8" fmla="*/ 1622934 h 2230133"/>
              <a:gd name="connsiteX9" fmla="*/ 3549181 w 3693399"/>
              <a:gd name="connsiteY9" fmla="*/ 1850248 h 2230133"/>
              <a:gd name="connsiteX10" fmla="*/ 3178959 w 3693399"/>
              <a:gd name="connsiteY10" fmla="*/ 1730067 h 2230133"/>
              <a:gd name="connsiteX11" fmla="*/ 3028274 w 3693399"/>
              <a:gd name="connsiteY11" fmla="*/ 2028814 h 2230133"/>
              <a:gd name="connsiteX12" fmla="*/ 607191 w 3693399"/>
              <a:gd name="connsiteY12" fmla="*/ 2230133 h 2230133"/>
              <a:gd name="connsiteX13" fmla="*/ 379877 w 3693399"/>
              <a:gd name="connsiteY13" fmla="*/ 1850248 h 2230133"/>
              <a:gd name="connsiteX14" fmla="*/ 1 w 3693399"/>
              <a:gd name="connsiteY14" fmla="*/ 1622934 h 2230133"/>
              <a:gd name="connsiteX15" fmla="*/ 142844 w 3693399"/>
              <a:gd name="connsiteY15" fmla="*/ 1051406 h 2230133"/>
              <a:gd name="connsiteX0" fmla="*/ 142844 w 3693399"/>
              <a:gd name="connsiteY0" fmla="*/ 1073127 h 2251854"/>
              <a:gd name="connsiteX1" fmla="*/ 237001 w 3693399"/>
              <a:gd name="connsiteY1" fmla="*/ 560061 h 2251854"/>
              <a:gd name="connsiteX2" fmla="*/ 535754 w 3693399"/>
              <a:gd name="connsiteY2" fmla="*/ 251591 h 2251854"/>
              <a:gd name="connsiteX3" fmla="*/ 2061663 w 3693399"/>
              <a:gd name="connsiteY3" fmla="*/ 407672 h 2251854"/>
              <a:gd name="connsiteX4" fmla="*/ 3321867 w 3693399"/>
              <a:gd name="connsiteY4" fmla="*/ 37300 h 2251854"/>
              <a:gd name="connsiteX5" fmla="*/ 3334835 w 3693399"/>
              <a:gd name="connsiteY5" fmla="*/ 345747 h 2251854"/>
              <a:gd name="connsiteX6" fmla="*/ 3643337 w 3693399"/>
              <a:gd name="connsiteY6" fmla="*/ 358772 h 2251854"/>
              <a:gd name="connsiteX7" fmla="*/ 3635206 w 3693399"/>
              <a:gd name="connsiteY7" fmla="*/ 814987 h 2251854"/>
              <a:gd name="connsiteX8" fmla="*/ 3407212 w 3693399"/>
              <a:gd name="connsiteY8" fmla="*/ 823111 h 2251854"/>
              <a:gd name="connsiteX9" fmla="*/ 3643338 w 3693399"/>
              <a:gd name="connsiteY9" fmla="*/ 1644655 h 2251854"/>
              <a:gd name="connsiteX10" fmla="*/ 3549181 w 3693399"/>
              <a:gd name="connsiteY10" fmla="*/ 1871969 h 2251854"/>
              <a:gd name="connsiteX11" fmla="*/ 3178959 w 3693399"/>
              <a:gd name="connsiteY11" fmla="*/ 1751788 h 2251854"/>
              <a:gd name="connsiteX12" fmla="*/ 3028274 w 3693399"/>
              <a:gd name="connsiteY12" fmla="*/ 2050535 h 2251854"/>
              <a:gd name="connsiteX13" fmla="*/ 607191 w 3693399"/>
              <a:gd name="connsiteY13" fmla="*/ 2251854 h 2251854"/>
              <a:gd name="connsiteX14" fmla="*/ 379877 w 3693399"/>
              <a:gd name="connsiteY14" fmla="*/ 1871969 h 2251854"/>
              <a:gd name="connsiteX15" fmla="*/ 1 w 3693399"/>
              <a:gd name="connsiteY15" fmla="*/ 1644655 h 2251854"/>
              <a:gd name="connsiteX16" fmla="*/ 142844 w 3693399"/>
              <a:gd name="connsiteY16" fmla="*/ 1073127 h 2251854"/>
              <a:gd name="connsiteX0" fmla="*/ 142844 w 3693399"/>
              <a:gd name="connsiteY0" fmla="*/ 1073127 h 2251854"/>
              <a:gd name="connsiteX1" fmla="*/ 237001 w 3693399"/>
              <a:gd name="connsiteY1" fmla="*/ 560061 h 2251854"/>
              <a:gd name="connsiteX2" fmla="*/ 535754 w 3693399"/>
              <a:gd name="connsiteY2" fmla="*/ 251591 h 2251854"/>
              <a:gd name="connsiteX3" fmla="*/ 1188206 w 3693399"/>
              <a:gd name="connsiteY3" fmla="*/ 527302 h 2251854"/>
              <a:gd name="connsiteX4" fmla="*/ 2061663 w 3693399"/>
              <a:gd name="connsiteY4" fmla="*/ 407672 h 2251854"/>
              <a:gd name="connsiteX5" fmla="*/ 3321867 w 3693399"/>
              <a:gd name="connsiteY5" fmla="*/ 37300 h 2251854"/>
              <a:gd name="connsiteX6" fmla="*/ 3334835 w 3693399"/>
              <a:gd name="connsiteY6" fmla="*/ 345747 h 2251854"/>
              <a:gd name="connsiteX7" fmla="*/ 3643337 w 3693399"/>
              <a:gd name="connsiteY7" fmla="*/ 358772 h 2251854"/>
              <a:gd name="connsiteX8" fmla="*/ 3635206 w 3693399"/>
              <a:gd name="connsiteY8" fmla="*/ 814987 h 2251854"/>
              <a:gd name="connsiteX9" fmla="*/ 3407212 w 3693399"/>
              <a:gd name="connsiteY9" fmla="*/ 823111 h 2251854"/>
              <a:gd name="connsiteX10" fmla="*/ 3643338 w 3693399"/>
              <a:gd name="connsiteY10" fmla="*/ 1644655 h 2251854"/>
              <a:gd name="connsiteX11" fmla="*/ 3549181 w 3693399"/>
              <a:gd name="connsiteY11" fmla="*/ 1871969 h 2251854"/>
              <a:gd name="connsiteX12" fmla="*/ 3178959 w 3693399"/>
              <a:gd name="connsiteY12" fmla="*/ 1751788 h 2251854"/>
              <a:gd name="connsiteX13" fmla="*/ 3028274 w 3693399"/>
              <a:gd name="connsiteY13" fmla="*/ 2050535 h 2251854"/>
              <a:gd name="connsiteX14" fmla="*/ 607191 w 3693399"/>
              <a:gd name="connsiteY14" fmla="*/ 2251854 h 2251854"/>
              <a:gd name="connsiteX15" fmla="*/ 379877 w 3693399"/>
              <a:gd name="connsiteY15" fmla="*/ 1871969 h 2251854"/>
              <a:gd name="connsiteX16" fmla="*/ 1 w 3693399"/>
              <a:gd name="connsiteY16" fmla="*/ 1644655 h 2251854"/>
              <a:gd name="connsiteX17" fmla="*/ 142844 w 3693399"/>
              <a:gd name="connsiteY17" fmla="*/ 1073127 h 2251854"/>
              <a:gd name="connsiteX0" fmla="*/ 142844 w 3693399"/>
              <a:gd name="connsiteY0" fmla="*/ 1073127 h 2251854"/>
              <a:gd name="connsiteX1" fmla="*/ 237001 w 3693399"/>
              <a:gd name="connsiteY1" fmla="*/ 560061 h 2251854"/>
              <a:gd name="connsiteX2" fmla="*/ 535754 w 3693399"/>
              <a:gd name="connsiteY2" fmla="*/ 251591 h 2251854"/>
              <a:gd name="connsiteX3" fmla="*/ 1188206 w 3693399"/>
              <a:gd name="connsiteY3" fmla="*/ 527302 h 2251854"/>
              <a:gd name="connsiteX4" fmla="*/ 2061663 w 3693399"/>
              <a:gd name="connsiteY4" fmla="*/ 407672 h 2251854"/>
              <a:gd name="connsiteX5" fmla="*/ 3321867 w 3693399"/>
              <a:gd name="connsiteY5" fmla="*/ 37300 h 2251854"/>
              <a:gd name="connsiteX6" fmla="*/ 3334835 w 3693399"/>
              <a:gd name="connsiteY6" fmla="*/ 345747 h 2251854"/>
              <a:gd name="connsiteX7" fmla="*/ 3643337 w 3693399"/>
              <a:gd name="connsiteY7" fmla="*/ 358772 h 2251854"/>
              <a:gd name="connsiteX8" fmla="*/ 3635206 w 3693399"/>
              <a:gd name="connsiteY8" fmla="*/ 814987 h 2251854"/>
              <a:gd name="connsiteX9" fmla="*/ 3407212 w 3693399"/>
              <a:gd name="connsiteY9" fmla="*/ 1251715 h 2251854"/>
              <a:gd name="connsiteX10" fmla="*/ 3643338 w 3693399"/>
              <a:gd name="connsiteY10" fmla="*/ 1644655 h 2251854"/>
              <a:gd name="connsiteX11" fmla="*/ 3549181 w 3693399"/>
              <a:gd name="connsiteY11" fmla="*/ 1871969 h 2251854"/>
              <a:gd name="connsiteX12" fmla="*/ 3178959 w 3693399"/>
              <a:gd name="connsiteY12" fmla="*/ 1751788 h 2251854"/>
              <a:gd name="connsiteX13" fmla="*/ 3028274 w 3693399"/>
              <a:gd name="connsiteY13" fmla="*/ 2050535 h 2251854"/>
              <a:gd name="connsiteX14" fmla="*/ 607191 w 3693399"/>
              <a:gd name="connsiteY14" fmla="*/ 2251854 h 2251854"/>
              <a:gd name="connsiteX15" fmla="*/ 379877 w 3693399"/>
              <a:gd name="connsiteY15" fmla="*/ 1871969 h 2251854"/>
              <a:gd name="connsiteX16" fmla="*/ 1 w 3693399"/>
              <a:gd name="connsiteY16" fmla="*/ 1644655 h 2251854"/>
              <a:gd name="connsiteX17" fmla="*/ 142844 w 3693399"/>
              <a:gd name="connsiteY17" fmla="*/ 1073127 h 2251854"/>
              <a:gd name="connsiteX0" fmla="*/ 142844 w 3693399"/>
              <a:gd name="connsiteY0" fmla="*/ 1073127 h 2251854"/>
              <a:gd name="connsiteX1" fmla="*/ 237001 w 3693399"/>
              <a:gd name="connsiteY1" fmla="*/ 560061 h 2251854"/>
              <a:gd name="connsiteX2" fmla="*/ 535754 w 3693399"/>
              <a:gd name="connsiteY2" fmla="*/ 251591 h 2251854"/>
              <a:gd name="connsiteX3" fmla="*/ 1188206 w 3693399"/>
              <a:gd name="connsiteY3" fmla="*/ 527302 h 2251854"/>
              <a:gd name="connsiteX4" fmla="*/ 1344698 w 3693399"/>
              <a:gd name="connsiteY4" fmla="*/ 146867 h 2251854"/>
              <a:gd name="connsiteX5" fmla="*/ 2061663 w 3693399"/>
              <a:gd name="connsiteY5" fmla="*/ 407672 h 2251854"/>
              <a:gd name="connsiteX6" fmla="*/ 3321867 w 3693399"/>
              <a:gd name="connsiteY6" fmla="*/ 37300 h 2251854"/>
              <a:gd name="connsiteX7" fmla="*/ 3334835 w 3693399"/>
              <a:gd name="connsiteY7" fmla="*/ 345747 h 2251854"/>
              <a:gd name="connsiteX8" fmla="*/ 3643337 w 3693399"/>
              <a:gd name="connsiteY8" fmla="*/ 358772 h 2251854"/>
              <a:gd name="connsiteX9" fmla="*/ 3635206 w 3693399"/>
              <a:gd name="connsiteY9" fmla="*/ 814987 h 2251854"/>
              <a:gd name="connsiteX10" fmla="*/ 3407212 w 3693399"/>
              <a:gd name="connsiteY10" fmla="*/ 1251715 h 2251854"/>
              <a:gd name="connsiteX11" fmla="*/ 3643338 w 3693399"/>
              <a:gd name="connsiteY11" fmla="*/ 1644655 h 2251854"/>
              <a:gd name="connsiteX12" fmla="*/ 3549181 w 3693399"/>
              <a:gd name="connsiteY12" fmla="*/ 1871969 h 2251854"/>
              <a:gd name="connsiteX13" fmla="*/ 3178959 w 3693399"/>
              <a:gd name="connsiteY13" fmla="*/ 1751788 h 2251854"/>
              <a:gd name="connsiteX14" fmla="*/ 3028274 w 3693399"/>
              <a:gd name="connsiteY14" fmla="*/ 2050535 h 2251854"/>
              <a:gd name="connsiteX15" fmla="*/ 607191 w 3693399"/>
              <a:gd name="connsiteY15" fmla="*/ 2251854 h 2251854"/>
              <a:gd name="connsiteX16" fmla="*/ 379877 w 3693399"/>
              <a:gd name="connsiteY16" fmla="*/ 1871969 h 2251854"/>
              <a:gd name="connsiteX17" fmla="*/ 1 w 3693399"/>
              <a:gd name="connsiteY17" fmla="*/ 1644655 h 2251854"/>
              <a:gd name="connsiteX18" fmla="*/ 142844 w 3693399"/>
              <a:gd name="connsiteY18" fmla="*/ 1073127 h 2251854"/>
              <a:gd name="connsiteX0" fmla="*/ 142844 w 3693399"/>
              <a:gd name="connsiteY0" fmla="*/ 1073127 h 2290004"/>
              <a:gd name="connsiteX1" fmla="*/ 237001 w 3693399"/>
              <a:gd name="connsiteY1" fmla="*/ 560061 h 2290004"/>
              <a:gd name="connsiteX2" fmla="*/ 535754 w 3693399"/>
              <a:gd name="connsiteY2" fmla="*/ 251591 h 2290004"/>
              <a:gd name="connsiteX3" fmla="*/ 1188206 w 3693399"/>
              <a:gd name="connsiteY3" fmla="*/ 527302 h 2290004"/>
              <a:gd name="connsiteX4" fmla="*/ 1344698 w 3693399"/>
              <a:gd name="connsiteY4" fmla="*/ 146867 h 2290004"/>
              <a:gd name="connsiteX5" fmla="*/ 2061663 w 3693399"/>
              <a:gd name="connsiteY5" fmla="*/ 407672 h 2290004"/>
              <a:gd name="connsiteX6" fmla="*/ 3321867 w 3693399"/>
              <a:gd name="connsiteY6" fmla="*/ 37300 h 2290004"/>
              <a:gd name="connsiteX7" fmla="*/ 3334835 w 3693399"/>
              <a:gd name="connsiteY7" fmla="*/ 345747 h 2290004"/>
              <a:gd name="connsiteX8" fmla="*/ 3643337 w 3693399"/>
              <a:gd name="connsiteY8" fmla="*/ 358772 h 2290004"/>
              <a:gd name="connsiteX9" fmla="*/ 3635206 w 3693399"/>
              <a:gd name="connsiteY9" fmla="*/ 814987 h 2290004"/>
              <a:gd name="connsiteX10" fmla="*/ 3407212 w 3693399"/>
              <a:gd name="connsiteY10" fmla="*/ 1251715 h 2290004"/>
              <a:gd name="connsiteX11" fmla="*/ 3643338 w 3693399"/>
              <a:gd name="connsiteY11" fmla="*/ 1644655 h 2290004"/>
              <a:gd name="connsiteX12" fmla="*/ 3549181 w 3693399"/>
              <a:gd name="connsiteY12" fmla="*/ 1871969 h 2290004"/>
              <a:gd name="connsiteX13" fmla="*/ 3178959 w 3693399"/>
              <a:gd name="connsiteY13" fmla="*/ 1751788 h 2290004"/>
              <a:gd name="connsiteX14" fmla="*/ 3028274 w 3693399"/>
              <a:gd name="connsiteY14" fmla="*/ 2050535 h 2290004"/>
              <a:gd name="connsiteX15" fmla="*/ 1679526 w 3693399"/>
              <a:gd name="connsiteY15" fmla="*/ 2243721 h 2290004"/>
              <a:gd name="connsiteX16" fmla="*/ 607191 w 3693399"/>
              <a:gd name="connsiteY16" fmla="*/ 2251854 h 2290004"/>
              <a:gd name="connsiteX17" fmla="*/ 379877 w 3693399"/>
              <a:gd name="connsiteY17" fmla="*/ 1871969 h 2290004"/>
              <a:gd name="connsiteX18" fmla="*/ 1 w 3693399"/>
              <a:gd name="connsiteY18" fmla="*/ 1644655 h 2290004"/>
              <a:gd name="connsiteX19" fmla="*/ 142844 w 3693399"/>
              <a:gd name="connsiteY19" fmla="*/ 1073127 h 2290004"/>
              <a:gd name="connsiteX0" fmla="*/ 173108 w 3723663"/>
              <a:gd name="connsiteY0" fmla="*/ 1073127 h 2290004"/>
              <a:gd name="connsiteX1" fmla="*/ 267265 w 3723663"/>
              <a:gd name="connsiteY1" fmla="*/ 560061 h 2290004"/>
              <a:gd name="connsiteX2" fmla="*/ 566018 w 3723663"/>
              <a:gd name="connsiteY2" fmla="*/ 251591 h 2290004"/>
              <a:gd name="connsiteX3" fmla="*/ 1218470 w 3723663"/>
              <a:gd name="connsiteY3" fmla="*/ 527302 h 2290004"/>
              <a:gd name="connsiteX4" fmla="*/ 1374962 w 3723663"/>
              <a:gd name="connsiteY4" fmla="*/ 146867 h 2290004"/>
              <a:gd name="connsiteX5" fmla="*/ 2091927 w 3723663"/>
              <a:gd name="connsiteY5" fmla="*/ 407672 h 2290004"/>
              <a:gd name="connsiteX6" fmla="*/ 3352131 w 3723663"/>
              <a:gd name="connsiteY6" fmla="*/ 37300 h 2290004"/>
              <a:gd name="connsiteX7" fmla="*/ 3365099 w 3723663"/>
              <a:gd name="connsiteY7" fmla="*/ 345747 h 2290004"/>
              <a:gd name="connsiteX8" fmla="*/ 3673601 w 3723663"/>
              <a:gd name="connsiteY8" fmla="*/ 358772 h 2290004"/>
              <a:gd name="connsiteX9" fmla="*/ 3665470 w 3723663"/>
              <a:gd name="connsiteY9" fmla="*/ 814987 h 2290004"/>
              <a:gd name="connsiteX10" fmla="*/ 3437476 w 3723663"/>
              <a:gd name="connsiteY10" fmla="*/ 1251715 h 2290004"/>
              <a:gd name="connsiteX11" fmla="*/ 3673602 w 3723663"/>
              <a:gd name="connsiteY11" fmla="*/ 1644655 h 2290004"/>
              <a:gd name="connsiteX12" fmla="*/ 3579445 w 3723663"/>
              <a:gd name="connsiteY12" fmla="*/ 1871969 h 2290004"/>
              <a:gd name="connsiteX13" fmla="*/ 3209223 w 3723663"/>
              <a:gd name="connsiteY13" fmla="*/ 1751788 h 2290004"/>
              <a:gd name="connsiteX14" fmla="*/ 3058538 w 3723663"/>
              <a:gd name="connsiteY14" fmla="*/ 2050535 h 2290004"/>
              <a:gd name="connsiteX15" fmla="*/ 1709790 w 3723663"/>
              <a:gd name="connsiteY15" fmla="*/ 2243721 h 2290004"/>
              <a:gd name="connsiteX16" fmla="*/ 637455 w 3723663"/>
              <a:gd name="connsiteY16" fmla="*/ 2251854 h 2290004"/>
              <a:gd name="connsiteX17" fmla="*/ 410141 w 3723663"/>
              <a:gd name="connsiteY17" fmla="*/ 1871969 h 2290004"/>
              <a:gd name="connsiteX18" fmla="*/ 30265 w 3723663"/>
              <a:gd name="connsiteY18" fmla="*/ 1644655 h 2290004"/>
              <a:gd name="connsiteX19" fmla="*/ 228550 w 3723663"/>
              <a:gd name="connsiteY19" fmla="*/ 1617472 h 2290004"/>
              <a:gd name="connsiteX20" fmla="*/ 173108 w 3723663"/>
              <a:gd name="connsiteY20" fmla="*/ 1073127 h 2290004"/>
              <a:gd name="connsiteX0" fmla="*/ 173093 w 3723648"/>
              <a:gd name="connsiteY0" fmla="*/ 1073127 h 2290004"/>
              <a:gd name="connsiteX1" fmla="*/ 267250 w 3723648"/>
              <a:gd name="connsiteY1" fmla="*/ 560061 h 2290004"/>
              <a:gd name="connsiteX2" fmla="*/ 566003 w 3723648"/>
              <a:gd name="connsiteY2" fmla="*/ 251591 h 2290004"/>
              <a:gd name="connsiteX3" fmla="*/ 1218455 w 3723648"/>
              <a:gd name="connsiteY3" fmla="*/ 527302 h 2290004"/>
              <a:gd name="connsiteX4" fmla="*/ 1374947 w 3723648"/>
              <a:gd name="connsiteY4" fmla="*/ 146867 h 2290004"/>
              <a:gd name="connsiteX5" fmla="*/ 2091912 w 3723648"/>
              <a:gd name="connsiteY5" fmla="*/ 407672 h 2290004"/>
              <a:gd name="connsiteX6" fmla="*/ 3352116 w 3723648"/>
              <a:gd name="connsiteY6" fmla="*/ 37300 h 2290004"/>
              <a:gd name="connsiteX7" fmla="*/ 3365084 w 3723648"/>
              <a:gd name="connsiteY7" fmla="*/ 345747 h 2290004"/>
              <a:gd name="connsiteX8" fmla="*/ 3673586 w 3723648"/>
              <a:gd name="connsiteY8" fmla="*/ 358772 h 2290004"/>
              <a:gd name="connsiteX9" fmla="*/ 3665455 w 3723648"/>
              <a:gd name="connsiteY9" fmla="*/ 814987 h 2290004"/>
              <a:gd name="connsiteX10" fmla="*/ 3437461 w 3723648"/>
              <a:gd name="connsiteY10" fmla="*/ 1251715 h 2290004"/>
              <a:gd name="connsiteX11" fmla="*/ 3673587 w 3723648"/>
              <a:gd name="connsiteY11" fmla="*/ 1644655 h 2290004"/>
              <a:gd name="connsiteX12" fmla="*/ 3579430 w 3723648"/>
              <a:gd name="connsiteY12" fmla="*/ 1871969 h 2290004"/>
              <a:gd name="connsiteX13" fmla="*/ 3209208 w 3723648"/>
              <a:gd name="connsiteY13" fmla="*/ 1751788 h 2290004"/>
              <a:gd name="connsiteX14" fmla="*/ 3058523 w 3723648"/>
              <a:gd name="connsiteY14" fmla="*/ 2050535 h 2290004"/>
              <a:gd name="connsiteX15" fmla="*/ 1709775 w 3723648"/>
              <a:gd name="connsiteY15" fmla="*/ 2243721 h 2290004"/>
              <a:gd name="connsiteX16" fmla="*/ 637440 w 3723648"/>
              <a:gd name="connsiteY16" fmla="*/ 2251854 h 2290004"/>
              <a:gd name="connsiteX17" fmla="*/ 410126 w 3723648"/>
              <a:gd name="connsiteY17" fmla="*/ 1871969 h 2290004"/>
              <a:gd name="connsiteX18" fmla="*/ 410038 w 3723648"/>
              <a:gd name="connsiteY18" fmla="*/ 2148860 h 2290004"/>
              <a:gd name="connsiteX19" fmla="*/ 30250 w 3723648"/>
              <a:gd name="connsiteY19" fmla="*/ 1644655 h 2290004"/>
              <a:gd name="connsiteX20" fmla="*/ 228535 w 3723648"/>
              <a:gd name="connsiteY20" fmla="*/ 1617472 h 2290004"/>
              <a:gd name="connsiteX21" fmla="*/ 173093 w 3723648"/>
              <a:gd name="connsiteY21" fmla="*/ 1073127 h 2290004"/>
              <a:gd name="connsiteX0" fmla="*/ 173094 w 3723649"/>
              <a:gd name="connsiteY0" fmla="*/ 1073127 h 2290004"/>
              <a:gd name="connsiteX1" fmla="*/ 267251 w 3723649"/>
              <a:gd name="connsiteY1" fmla="*/ 560061 h 2290004"/>
              <a:gd name="connsiteX2" fmla="*/ 566004 w 3723649"/>
              <a:gd name="connsiteY2" fmla="*/ 251591 h 2290004"/>
              <a:gd name="connsiteX3" fmla="*/ 1218456 w 3723649"/>
              <a:gd name="connsiteY3" fmla="*/ 527302 h 2290004"/>
              <a:gd name="connsiteX4" fmla="*/ 1374948 w 3723649"/>
              <a:gd name="connsiteY4" fmla="*/ 146867 h 2290004"/>
              <a:gd name="connsiteX5" fmla="*/ 2091913 w 3723649"/>
              <a:gd name="connsiteY5" fmla="*/ 407672 h 2290004"/>
              <a:gd name="connsiteX6" fmla="*/ 3352117 w 3723649"/>
              <a:gd name="connsiteY6" fmla="*/ 37300 h 2290004"/>
              <a:gd name="connsiteX7" fmla="*/ 3365085 w 3723649"/>
              <a:gd name="connsiteY7" fmla="*/ 345747 h 2290004"/>
              <a:gd name="connsiteX8" fmla="*/ 3673587 w 3723649"/>
              <a:gd name="connsiteY8" fmla="*/ 358772 h 2290004"/>
              <a:gd name="connsiteX9" fmla="*/ 3665456 w 3723649"/>
              <a:gd name="connsiteY9" fmla="*/ 814987 h 2290004"/>
              <a:gd name="connsiteX10" fmla="*/ 3437462 w 3723649"/>
              <a:gd name="connsiteY10" fmla="*/ 1251715 h 2290004"/>
              <a:gd name="connsiteX11" fmla="*/ 3673588 w 3723649"/>
              <a:gd name="connsiteY11" fmla="*/ 1644655 h 2290004"/>
              <a:gd name="connsiteX12" fmla="*/ 3579431 w 3723649"/>
              <a:gd name="connsiteY12" fmla="*/ 1871969 h 2290004"/>
              <a:gd name="connsiteX13" fmla="*/ 3209209 w 3723649"/>
              <a:gd name="connsiteY13" fmla="*/ 1751788 h 2290004"/>
              <a:gd name="connsiteX14" fmla="*/ 3058524 w 3723649"/>
              <a:gd name="connsiteY14" fmla="*/ 2050535 h 2290004"/>
              <a:gd name="connsiteX15" fmla="*/ 1709776 w 3723649"/>
              <a:gd name="connsiteY15" fmla="*/ 2243721 h 2290004"/>
              <a:gd name="connsiteX16" fmla="*/ 637441 w 3723649"/>
              <a:gd name="connsiteY16" fmla="*/ 2251854 h 2290004"/>
              <a:gd name="connsiteX17" fmla="*/ 410127 w 3723649"/>
              <a:gd name="connsiteY17" fmla="*/ 1871969 h 2290004"/>
              <a:gd name="connsiteX18" fmla="*/ 410039 w 3723649"/>
              <a:gd name="connsiteY18" fmla="*/ 2148860 h 2290004"/>
              <a:gd name="connsiteX19" fmla="*/ 30251 w 3723649"/>
              <a:gd name="connsiteY19" fmla="*/ 1644655 h 2290004"/>
              <a:gd name="connsiteX20" fmla="*/ 228536 w 3723649"/>
              <a:gd name="connsiteY20" fmla="*/ 1331696 h 2290004"/>
              <a:gd name="connsiteX21" fmla="*/ 173094 w 3723649"/>
              <a:gd name="connsiteY21" fmla="*/ 1073127 h 2290004"/>
              <a:gd name="connsiteX0" fmla="*/ 173094 w 3723649"/>
              <a:gd name="connsiteY0" fmla="*/ 1073127 h 2290004"/>
              <a:gd name="connsiteX1" fmla="*/ 267251 w 3723649"/>
              <a:gd name="connsiteY1" fmla="*/ 560061 h 2290004"/>
              <a:gd name="connsiteX2" fmla="*/ 566004 w 3723649"/>
              <a:gd name="connsiteY2" fmla="*/ 251591 h 2290004"/>
              <a:gd name="connsiteX3" fmla="*/ 1218456 w 3723649"/>
              <a:gd name="connsiteY3" fmla="*/ 527302 h 2290004"/>
              <a:gd name="connsiteX4" fmla="*/ 1374948 w 3723649"/>
              <a:gd name="connsiteY4" fmla="*/ 146867 h 2290004"/>
              <a:gd name="connsiteX5" fmla="*/ 2091913 w 3723649"/>
              <a:gd name="connsiteY5" fmla="*/ 407672 h 2290004"/>
              <a:gd name="connsiteX6" fmla="*/ 3352117 w 3723649"/>
              <a:gd name="connsiteY6" fmla="*/ 37300 h 2290004"/>
              <a:gd name="connsiteX7" fmla="*/ 3365085 w 3723649"/>
              <a:gd name="connsiteY7" fmla="*/ 345747 h 2290004"/>
              <a:gd name="connsiteX8" fmla="*/ 3673587 w 3723649"/>
              <a:gd name="connsiteY8" fmla="*/ 358772 h 2290004"/>
              <a:gd name="connsiteX9" fmla="*/ 3665456 w 3723649"/>
              <a:gd name="connsiteY9" fmla="*/ 814987 h 2290004"/>
              <a:gd name="connsiteX10" fmla="*/ 3437462 w 3723649"/>
              <a:gd name="connsiteY10" fmla="*/ 1251715 h 2290004"/>
              <a:gd name="connsiteX11" fmla="*/ 3673588 w 3723649"/>
              <a:gd name="connsiteY11" fmla="*/ 1644655 h 2290004"/>
              <a:gd name="connsiteX12" fmla="*/ 3579431 w 3723649"/>
              <a:gd name="connsiteY12" fmla="*/ 1871969 h 2290004"/>
              <a:gd name="connsiteX13" fmla="*/ 3209209 w 3723649"/>
              <a:gd name="connsiteY13" fmla="*/ 1751788 h 2290004"/>
              <a:gd name="connsiteX14" fmla="*/ 3058524 w 3723649"/>
              <a:gd name="connsiteY14" fmla="*/ 2050535 h 2290004"/>
              <a:gd name="connsiteX15" fmla="*/ 1709776 w 3723649"/>
              <a:gd name="connsiteY15" fmla="*/ 2243721 h 2290004"/>
              <a:gd name="connsiteX16" fmla="*/ 637441 w 3723649"/>
              <a:gd name="connsiteY16" fmla="*/ 2251854 h 2290004"/>
              <a:gd name="connsiteX17" fmla="*/ 410127 w 3723649"/>
              <a:gd name="connsiteY17" fmla="*/ 1871969 h 2290004"/>
              <a:gd name="connsiteX18" fmla="*/ 410039 w 3723649"/>
              <a:gd name="connsiteY18" fmla="*/ 2148860 h 2290004"/>
              <a:gd name="connsiteX19" fmla="*/ 30251 w 3723649"/>
              <a:gd name="connsiteY19" fmla="*/ 1644655 h 2290004"/>
              <a:gd name="connsiteX20" fmla="*/ 228536 w 3723649"/>
              <a:gd name="connsiteY20" fmla="*/ 1631120 h 2290004"/>
              <a:gd name="connsiteX21" fmla="*/ 228536 w 3723649"/>
              <a:gd name="connsiteY21" fmla="*/ 1331696 h 2290004"/>
              <a:gd name="connsiteX22" fmla="*/ 173094 w 3723649"/>
              <a:gd name="connsiteY22" fmla="*/ 1073127 h 2290004"/>
              <a:gd name="connsiteX0" fmla="*/ 144437 w 3694992"/>
              <a:gd name="connsiteY0" fmla="*/ 1073127 h 2290004"/>
              <a:gd name="connsiteX1" fmla="*/ 238594 w 3694992"/>
              <a:gd name="connsiteY1" fmla="*/ 560061 h 2290004"/>
              <a:gd name="connsiteX2" fmla="*/ 537347 w 3694992"/>
              <a:gd name="connsiteY2" fmla="*/ 251591 h 2290004"/>
              <a:gd name="connsiteX3" fmla="*/ 1189799 w 3694992"/>
              <a:gd name="connsiteY3" fmla="*/ 527302 h 2290004"/>
              <a:gd name="connsiteX4" fmla="*/ 1346291 w 3694992"/>
              <a:gd name="connsiteY4" fmla="*/ 146867 h 2290004"/>
              <a:gd name="connsiteX5" fmla="*/ 2063256 w 3694992"/>
              <a:gd name="connsiteY5" fmla="*/ 407672 h 2290004"/>
              <a:gd name="connsiteX6" fmla="*/ 3323460 w 3694992"/>
              <a:gd name="connsiteY6" fmla="*/ 37300 h 2290004"/>
              <a:gd name="connsiteX7" fmla="*/ 3336428 w 3694992"/>
              <a:gd name="connsiteY7" fmla="*/ 345747 h 2290004"/>
              <a:gd name="connsiteX8" fmla="*/ 3644930 w 3694992"/>
              <a:gd name="connsiteY8" fmla="*/ 358772 h 2290004"/>
              <a:gd name="connsiteX9" fmla="*/ 3636799 w 3694992"/>
              <a:gd name="connsiteY9" fmla="*/ 814987 h 2290004"/>
              <a:gd name="connsiteX10" fmla="*/ 3408805 w 3694992"/>
              <a:gd name="connsiteY10" fmla="*/ 1251715 h 2290004"/>
              <a:gd name="connsiteX11" fmla="*/ 3644931 w 3694992"/>
              <a:gd name="connsiteY11" fmla="*/ 1644655 h 2290004"/>
              <a:gd name="connsiteX12" fmla="*/ 3550774 w 3694992"/>
              <a:gd name="connsiteY12" fmla="*/ 1871969 h 2290004"/>
              <a:gd name="connsiteX13" fmla="*/ 3180552 w 3694992"/>
              <a:gd name="connsiteY13" fmla="*/ 1751788 h 2290004"/>
              <a:gd name="connsiteX14" fmla="*/ 3029867 w 3694992"/>
              <a:gd name="connsiteY14" fmla="*/ 2050535 h 2290004"/>
              <a:gd name="connsiteX15" fmla="*/ 1681119 w 3694992"/>
              <a:gd name="connsiteY15" fmla="*/ 2243721 h 2290004"/>
              <a:gd name="connsiteX16" fmla="*/ 608784 w 3694992"/>
              <a:gd name="connsiteY16" fmla="*/ 2251854 h 2290004"/>
              <a:gd name="connsiteX17" fmla="*/ 381470 w 3694992"/>
              <a:gd name="connsiteY17" fmla="*/ 1871969 h 2290004"/>
              <a:gd name="connsiteX18" fmla="*/ 381382 w 3694992"/>
              <a:gd name="connsiteY18" fmla="*/ 2148860 h 2290004"/>
              <a:gd name="connsiteX19" fmla="*/ 190313 w 3694992"/>
              <a:gd name="connsiteY19" fmla="*/ 1890428 h 2290004"/>
              <a:gd name="connsiteX20" fmla="*/ 1594 w 3694992"/>
              <a:gd name="connsiteY20" fmla="*/ 1644655 h 2290004"/>
              <a:gd name="connsiteX21" fmla="*/ 199879 w 3694992"/>
              <a:gd name="connsiteY21" fmla="*/ 1631120 h 2290004"/>
              <a:gd name="connsiteX22" fmla="*/ 199879 w 3694992"/>
              <a:gd name="connsiteY22" fmla="*/ 1331696 h 2290004"/>
              <a:gd name="connsiteX23" fmla="*/ 144437 w 3694992"/>
              <a:gd name="connsiteY23" fmla="*/ 1073127 h 2290004"/>
              <a:gd name="connsiteX0" fmla="*/ 42166 w 3592721"/>
              <a:gd name="connsiteY0" fmla="*/ 1073127 h 2290004"/>
              <a:gd name="connsiteX1" fmla="*/ 136323 w 3592721"/>
              <a:gd name="connsiteY1" fmla="*/ 560061 h 2290004"/>
              <a:gd name="connsiteX2" fmla="*/ 435076 w 3592721"/>
              <a:gd name="connsiteY2" fmla="*/ 251591 h 2290004"/>
              <a:gd name="connsiteX3" fmla="*/ 1087528 w 3592721"/>
              <a:gd name="connsiteY3" fmla="*/ 527302 h 2290004"/>
              <a:gd name="connsiteX4" fmla="*/ 1244020 w 3592721"/>
              <a:gd name="connsiteY4" fmla="*/ 146867 h 2290004"/>
              <a:gd name="connsiteX5" fmla="*/ 1960985 w 3592721"/>
              <a:gd name="connsiteY5" fmla="*/ 407672 h 2290004"/>
              <a:gd name="connsiteX6" fmla="*/ 3221189 w 3592721"/>
              <a:gd name="connsiteY6" fmla="*/ 37300 h 2290004"/>
              <a:gd name="connsiteX7" fmla="*/ 3234157 w 3592721"/>
              <a:gd name="connsiteY7" fmla="*/ 345747 h 2290004"/>
              <a:gd name="connsiteX8" fmla="*/ 3542659 w 3592721"/>
              <a:gd name="connsiteY8" fmla="*/ 358772 h 2290004"/>
              <a:gd name="connsiteX9" fmla="*/ 3534528 w 3592721"/>
              <a:gd name="connsiteY9" fmla="*/ 814987 h 2290004"/>
              <a:gd name="connsiteX10" fmla="*/ 3306534 w 3592721"/>
              <a:gd name="connsiteY10" fmla="*/ 1251715 h 2290004"/>
              <a:gd name="connsiteX11" fmla="*/ 3542660 w 3592721"/>
              <a:gd name="connsiteY11" fmla="*/ 1644655 h 2290004"/>
              <a:gd name="connsiteX12" fmla="*/ 3448503 w 3592721"/>
              <a:gd name="connsiteY12" fmla="*/ 1871969 h 2290004"/>
              <a:gd name="connsiteX13" fmla="*/ 3078281 w 3592721"/>
              <a:gd name="connsiteY13" fmla="*/ 1751788 h 2290004"/>
              <a:gd name="connsiteX14" fmla="*/ 2927596 w 3592721"/>
              <a:gd name="connsiteY14" fmla="*/ 2050535 h 2290004"/>
              <a:gd name="connsiteX15" fmla="*/ 1578848 w 3592721"/>
              <a:gd name="connsiteY15" fmla="*/ 2243721 h 2290004"/>
              <a:gd name="connsiteX16" fmla="*/ 506513 w 3592721"/>
              <a:gd name="connsiteY16" fmla="*/ 2251854 h 2290004"/>
              <a:gd name="connsiteX17" fmla="*/ 279199 w 3592721"/>
              <a:gd name="connsiteY17" fmla="*/ 1871969 h 2290004"/>
              <a:gd name="connsiteX18" fmla="*/ 279111 w 3592721"/>
              <a:gd name="connsiteY18" fmla="*/ 2148860 h 2290004"/>
              <a:gd name="connsiteX19" fmla="*/ 88042 w 3592721"/>
              <a:gd name="connsiteY19" fmla="*/ 1890428 h 2290004"/>
              <a:gd name="connsiteX20" fmla="*/ 42167 w 3592721"/>
              <a:gd name="connsiteY20" fmla="*/ 1858945 h 2290004"/>
              <a:gd name="connsiteX21" fmla="*/ 97608 w 3592721"/>
              <a:gd name="connsiteY21" fmla="*/ 1631120 h 2290004"/>
              <a:gd name="connsiteX22" fmla="*/ 97608 w 3592721"/>
              <a:gd name="connsiteY22" fmla="*/ 1331696 h 2290004"/>
              <a:gd name="connsiteX23" fmla="*/ 42166 w 3592721"/>
              <a:gd name="connsiteY23" fmla="*/ 1073127 h 2290004"/>
              <a:gd name="connsiteX0" fmla="*/ 42166 w 3592721"/>
              <a:gd name="connsiteY0" fmla="*/ 988843 h 2205720"/>
              <a:gd name="connsiteX1" fmla="*/ 136323 w 3592721"/>
              <a:gd name="connsiteY1" fmla="*/ 475777 h 2205720"/>
              <a:gd name="connsiteX2" fmla="*/ 435076 w 3592721"/>
              <a:gd name="connsiteY2" fmla="*/ 167307 h 2205720"/>
              <a:gd name="connsiteX3" fmla="*/ 1087528 w 3592721"/>
              <a:gd name="connsiteY3" fmla="*/ 443018 h 2205720"/>
              <a:gd name="connsiteX4" fmla="*/ 1244020 w 3592721"/>
              <a:gd name="connsiteY4" fmla="*/ 62583 h 2205720"/>
              <a:gd name="connsiteX5" fmla="*/ 1960985 w 3592721"/>
              <a:gd name="connsiteY5" fmla="*/ 323388 h 2205720"/>
              <a:gd name="connsiteX6" fmla="*/ 2863967 w 3592721"/>
              <a:gd name="connsiteY6" fmla="*/ 167306 h 2205720"/>
              <a:gd name="connsiteX7" fmla="*/ 3234157 w 3592721"/>
              <a:gd name="connsiteY7" fmla="*/ 261463 h 2205720"/>
              <a:gd name="connsiteX8" fmla="*/ 3542659 w 3592721"/>
              <a:gd name="connsiteY8" fmla="*/ 274488 h 2205720"/>
              <a:gd name="connsiteX9" fmla="*/ 3534528 w 3592721"/>
              <a:gd name="connsiteY9" fmla="*/ 730703 h 2205720"/>
              <a:gd name="connsiteX10" fmla="*/ 3306534 w 3592721"/>
              <a:gd name="connsiteY10" fmla="*/ 1167431 h 2205720"/>
              <a:gd name="connsiteX11" fmla="*/ 3542660 w 3592721"/>
              <a:gd name="connsiteY11" fmla="*/ 1560371 h 2205720"/>
              <a:gd name="connsiteX12" fmla="*/ 3448503 w 3592721"/>
              <a:gd name="connsiteY12" fmla="*/ 1787685 h 2205720"/>
              <a:gd name="connsiteX13" fmla="*/ 3078281 w 3592721"/>
              <a:gd name="connsiteY13" fmla="*/ 1667504 h 2205720"/>
              <a:gd name="connsiteX14" fmla="*/ 2927596 w 3592721"/>
              <a:gd name="connsiteY14" fmla="*/ 1966251 h 2205720"/>
              <a:gd name="connsiteX15" fmla="*/ 1578848 w 3592721"/>
              <a:gd name="connsiteY15" fmla="*/ 2159437 h 2205720"/>
              <a:gd name="connsiteX16" fmla="*/ 506513 w 3592721"/>
              <a:gd name="connsiteY16" fmla="*/ 2167570 h 2205720"/>
              <a:gd name="connsiteX17" fmla="*/ 279199 w 3592721"/>
              <a:gd name="connsiteY17" fmla="*/ 1787685 h 2205720"/>
              <a:gd name="connsiteX18" fmla="*/ 279111 w 3592721"/>
              <a:gd name="connsiteY18" fmla="*/ 2064576 h 2205720"/>
              <a:gd name="connsiteX19" fmla="*/ 88042 w 3592721"/>
              <a:gd name="connsiteY19" fmla="*/ 1806144 h 2205720"/>
              <a:gd name="connsiteX20" fmla="*/ 42167 w 3592721"/>
              <a:gd name="connsiteY20" fmla="*/ 1774661 h 2205720"/>
              <a:gd name="connsiteX21" fmla="*/ 97608 w 3592721"/>
              <a:gd name="connsiteY21" fmla="*/ 1546836 h 2205720"/>
              <a:gd name="connsiteX22" fmla="*/ 97608 w 3592721"/>
              <a:gd name="connsiteY22" fmla="*/ 1247412 h 2205720"/>
              <a:gd name="connsiteX23" fmla="*/ 42166 w 3592721"/>
              <a:gd name="connsiteY23" fmla="*/ 988843 h 2205720"/>
              <a:gd name="connsiteX0" fmla="*/ 42166 w 3592721"/>
              <a:gd name="connsiteY0" fmla="*/ 988843 h 2205720"/>
              <a:gd name="connsiteX1" fmla="*/ 136323 w 3592721"/>
              <a:gd name="connsiteY1" fmla="*/ 475777 h 2205720"/>
              <a:gd name="connsiteX2" fmla="*/ 435076 w 3592721"/>
              <a:gd name="connsiteY2" fmla="*/ 167307 h 2205720"/>
              <a:gd name="connsiteX3" fmla="*/ 1087528 w 3592721"/>
              <a:gd name="connsiteY3" fmla="*/ 443018 h 2205720"/>
              <a:gd name="connsiteX4" fmla="*/ 1244020 w 3592721"/>
              <a:gd name="connsiteY4" fmla="*/ 62583 h 2205720"/>
              <a:gd name="connsiteX5" fmla="*/ 1960985 w 3592721"/>
              <a:gd name="connsiteY5" fmla="*/ 323388 h 2205720"/>
              <a:gd name="connsiteX6" fmla="*/ 2863967 w 3592721"/>
              <a:gd name="connsiteY6" fmla="*/ 167306 h 2205720"/>
              <a:gd name="connsiteX7" fmla="*/ 3234157 w 3592721"/>
              <a:gd name="connsiteY7" fmla="*/ 261463 h 2205720"/>
              <a:gd name="connsiteX8" fmla="*/ 3542659 w 3592721"/>
              <a:gd name="connsiteY8" fmla="*/ 274488 h 2205720"/>
              <a:gd name="connsiteX9" fmla="*/ 3534528 w 3592721"/>
              <a:gd name="connsiteY9" fmla="*/ 730703 h 2205720"/>
              <a:gd name="connsiteX10" fmla="*/ 3306534 w 3592721"/>
              <a:gd name="connsiteY10" fmla="*/ 1167431 h 2205720"/>
              <a:gd name="connsiteX11" fmla="*/ 3542660 w 3592721"/>
              <a:gd name="connsiteY11" fmla="*/ 1560371 h 2205720"/>
              <a:gd name="connsiteX12" fmla="*/ 3448503 w 3592721"/>
              <a:gd name="connsiteY12" fmla="*/ 1787685 h 2205720"/>
              <a:gd name="connsiteX13" fmla="*/ 3078281 w 3592721"/>
              <a:gd name="connsiteY13" fmla="*/ 1953232 h 2205720"/>
              <a:gd name="connsiteX14" fmla="*/ 2927596 w 3592721"/>
              <a:gd name="connsiteY14" fmla="*/ 1966251 h 2205720"/>
              <a:gd name="connsiteX15" fmla="*/ 1578848 w 3592721"/>
              <a:gd name="connsiteY15" fmla="*/ 2159437 h 2205720"/>
              <a:gd name="connsiteX16" fmla="*/ 506513 w 3592721"/>
              <a:gd name="connsiteY16" fmla="*/ 2167570 h 2205720"/>
              <a:gd name="connsiteX17" fmla="*/ 279199 w 3592721"/>
              <a:gd name="connsiteY17" fmla="*/ 1787685 h 2205720"/>
              <a:gd name="connsiteX18" fmla="*/ 279111 w 3592721"/>
              <a:gd name="connsiteY18" fmla="*/ 2064576 h 2205720"/>
              <a:gd name="connsiteX19" fmla="*/ 88042 w 3592721"/>
              <a:gd name="connsiteY19" fmla="*/ 1806144 h 2205720"/>
              <a:gd name="connsiteX20" fmla="*/ 42167 w 3592721"/>
              <a:gd name="connsiteY20" fmla="*/ 1774661 h 2205720"/>
              <a:gd name="connsiteX21" fmla="*/ 97608 w 3592721"/>
              <a:gd name="connsiteY21" fmla="*/ 1546836 h 2205720"/>
              <a:gd name="connsiteX22" fmla="*/ 97608 w 3592721"/>
              <a:gd name="connsiteY22" fmla="*/ 1247412 h 2205720"/>
              <a:gd name="connsiteX23" fmla="*/ 42166 w 3592721"/>
              <a:gd name="connsiteY23" fmla="*/ 988843 h 2205720"/>
              <a:gd name="connsiteX0" fmla="*/ 42166 w 3592721"/>
              <a:gd name="connsiteY0" fmla="*/ 988843 h 2205720"/>
              <a:gd name="connsiteX1" fmla="*/ 136323 w 3592721"/>
              <a:gd name="connsiteY1" fmla="*/ 475777 h 2205720"/>
              <a:gd name="connsiteX2" fmla="*/ 435076 w 3592721"/>
              <a:gd name="connsiteY2" fmla="*/ 167307 h 2205720"/>
              <a:gd name="connsiteX3" fmla="*/ 1087528 w 3592721"/>
              <a:gd name="connsiteY3" fmla="*/ 443018 h 2205720"/>
              <a:gd name="connsiteX4" fmla="*/ 1244020 w 3592721"/>
              <a:gd name="connsiteY4" fmla="*/ 62583 h 2205720"/>
              <a:gd name="connsiteX5" fmla="*/ 1960985 w 3592721"/>
              <a:gd name="connsiteY5" fmla="*/ 323388 h 2205720"/>
              <a:gd name="connsiteX6" fmla="*/ 2863967 w 3592721"/>
              <a:gd name="connsiteY6" fmla="*/ 167306 h 2205720"/>
              <a:gd name="connsiteX7" fmla="*/ 3234157 w 3592721"/>
              <a:gd name="connsiteY7" fmla="*/ 261463 h 2205720"/>
              <a:gd name="connsiteX8" fmla="*/ 3542659 w 3592721"/>
              <a:gd name="connsiteY8" fmla="*/ 274488 h 2205720"/>
              <a:gd name="connsiteX9" fmla="*/ 3534528 w 3592721"/>
              <a:gd name="connsiteY9" fmla="*/ 730703 h 2205720"/>
              <a:gd name="connsiteX10" fmla="*/ 3306534 w 3592721"/>
              <a:gd name="connsiteY10" fmla="*/ 1167431 h 2205720"/>
              <a:gd name="connsiteX11" fmla="*/ 3542660 w 3592721"/>
              <a:gd name="connsiteY11" fmla="*/ 1560371 h 2205720"/>
              <a:gd name="connsiteX12" fmla="*/ 3448503 w 3592721"/>
              <a:gd name="connsiteY12" fmla="*/ 1787685 h 2205720"/>
              <a:gd name="connsiteX13" fmla="*/ 3078281 w 3592721"/>
              <a:gd name="connsiteY13" fmla="*/ 1953232 h 2205720"/>
              <a:gd name="connsiteX14" fmla="*/ 2927596 w 3592721"/>
              <a:gd name="connsiteY14" fmla="*/ 1966251 h 2205720"/>
              <a:gd name="connsiteX15" fmla="*/ 2338494 w 3592721"/>
              <a:gd name="connsiteY15" fmla="*/ 2071799 h 2205720"/>
              <a:gd name="connsiteX16" fmla="*/ 1578848 w 3592721"/>
              <a:gd name="connsiteY16" fmla="*/ 2159437 h 2205720"/>
              <a:gd name="connsiteX17" fmla="*/ 506513 w 3592721"/>
              <a:gd name="connsiteY17" fmla="*/ 2167570 h 2205720"/>
              <a:gd name="connsiteX18" fmla="*/ 279199 w 3592721"/>
              <a:gd name="connsiteY18" fmla="*/ 1787685 h 2205720"/>
              <a:gd name="connsiteX19" fmla="*/ 279111 w 3592721"/>
              <a:gd name="connsiteY19" fmla="*/ 2064576 h 2205720"/>
              <a:gd name="connsiteX20" fmla="*/ 88042 w 3592721"/>
              <a:gd name="connsiteY20" fmla="*/ 1806144 h 2205720"/>
              <a:gd name="connsiteX21" fmla="*/ 42167 w 3592721"/>
              <a:gd name="connsiteY21" fmla="*/ 1774661 h 2205720"/>
              <a:gd name="connsiteX22" fmla="*/ 97608 w 3592721"/>
              <a:gd name="connsiteY22" fmla="*/ 1546836 h 2205720"/>
              <a:gd name="connsiteX23" fmla="*/ 97608 w 3592721"/>
              <a:gd name="connsiteY23" fmla="*/ 1247412 h 2205720"/>
              <a:gd name="connsiteX24" fmla="*/ 42166 w 3592721"/>
              <a:gd name="connsiteY24" fmla="*/ 988843 h 2205720"/>
              <a:gd name="connsiteX0" fmla="*/ 42166 w 3592721"/>
              <a:gd name="connsiteY0" fmla="*/ 988843 h 2205720"/>
              <a:gd name="connsiteX1" fmla="*/ 136323 w 3592721"/>
              <a:gd name="connsiteY1" fmla="*/ 475777 h 2205720"/>
              <a:gd name="connsiteX2" fmla="*/ 435076 w 3592721"/>
              <a:gd name="connsiteY2" fmla="*/ 167307 h 2205720"/>
              <a:gd name="connsiteX3" fmla="*/ 1087528 w 3592721"/>
              <a:gd name="connsiteY3" fmla="*/ 443018 h 2205720"/>
              <a:gd name="connsiteX4" fmla="*/ 1244020 w 3592721"/>
              <a:gd name="connsiteY4" fmla="*/ 62583 h 2205720"/>
              <a:gd name="connsiteX5" fmla="*/ 1960985 w 3592721"/>
              <a:gd name="connsiteY5" fmla="*/ 323388 h 2205720"/>
              <a:gd name="connsiteX6" fmla="*/ 2863967 w 3592721"/>
              <a:gd name="connsiteY6" fmla="*/ 167306 h 2205720"/>
              <a:gd name="connsiteX7" fmla="*/ 3234157 w 3592721"/>
              <a:gd name="connsiteY7" fmla="*/ 261463 h 2205720"/>
              <a:gd name="connsiteX8" fmla="*/ 3542659 w 3592721"/>
              <a:gd name="connsiteY8" fmla="*/ 274488 h 2205720"/>
              <a:gd name="connsiteX9" fmla="*/ 3534528 w 3592721"/>
              <a:gd name="connsiteY9" fmla="*/ 730703 h 2205720"/>
              <a:gd name="connsiteX10" fmla="*/ 3306534 w 3592721"/>
              <a:gd name="connsiteY10" fmla="*/ 1167431 h 2205720"/>
              <a:gd name="connsiteX11" fmla="*/ 3542660 w 3592721"/>
              <a:gd name="connsiteY11" fmla="*/ 1560371 h 2205720"/>
              <a:gd name="connsiteX12" fmla="*/ 3448503 w 3592721"/>
              <a:gd name="connsiteY12" fmla="*/ 1787685 h 2205720"/>
              <a:gd name="connsiteX13" fmla="*/ 3078281 w 3592721"/>
              <a:gd name="connsiteY13" fmla="*/ 1953232 h 2205720"/>
              <a:gd name="connsiteX14" fmla="*/ 2927596 w 3592721"/>
              <a:gd name="connsiteY14" fmla="*/ 1966251 h 2205720"/>
              <a:gd name="connsiteX15" fmla="*/ 2338494 w 3592721"/>
              <a:gd name="connsiteY15" fmla="*/ 1928899 h 2205720"/>
              <a:gd name="connsiteX16" fmla="*/ 1578848 w 3592721"/>
              <a:gd name="connsiteY16" fmla="*/ 2159437 h 2205720"/>
              <a:gd name="connsiteX17" fmla="*/ 506513 w 3592721"/>
              <a:gd name="connsiteY17" fmla="*/ 2167570 h 2205720"/>
              <a:gd name="connsiteX18" fmla="*/ 279199 w 3592721"/>
              <a:gd name="connsiteY18" fmla="*/ 1787685 h 2205720"/>
              <a:gd name="connsiteX19" fmla="*/ 279111 w 3592721"/>
              <a:gd name="connsiteY19" fmla="*/ 2064576 h 2205720"/>
              <a:gd name="connsiteX20" fmla="*/ 88042 w 3592721"/>
              <a:gd name="connsiteY20" fmla="*/ 1806144 h 2205720"/>
              <a:gd name="connsiteX21" fmla="*/ 42167 w 3592721"/>
              <a:gd name="connsiteY21" fmla="*/ 1774661 h 2205720"/>
              <a:gd name="connsiteX22" fmla="*/ 97608 w 3592721"/>
              <a:gd name="connsiteY22" fmla="*/ 1546836 h 2205720"/>
              <a:gd name="connsiteX23" fmla="*/ 97608 w 3592721"/>
              <a:gd name="connsiteY23" fmla="*/ 1247412 h 2205720"/>
              <a:gd name="connsiteX24" fmla="*/ 42166 w 3592721"/>
              <a:gd name="connsiteY24" fmla="*/ 988843 h 2205720"/>
              <a:gd name="connsiteX0" fmla="*/ 42166 w 3592721"/>
              <a:gd name="connsiteY0" fmla="*/ 988843 h 2205720"/>
              <a:gd name="connsiteX1" fmla="*/ 136323 w 3592721"/>
              <a:gd name="connsiteY1" fmla="*/ 475777 h 2205720"/>
              <a:gd name="connsiteX2" fmla="*/ 435076 w 3592721"/>
              <a:gd name="connsiteY2" fmla="*/ 167307 h 2205720"/>
              <a:gd name="connsiteX3" fmla="*/ 1087528 w 3592721"/>
              <a:gd name="connsiteY3" fmla="*/ 443018 h 2205720"/>
              <a:gd name="connsiteX4" fmla="*/ 1244020 w 3592721"/>
              <a:gd name="connsiteY4" fmla="*/ 62583 h 2205720"/>
              <a:gd name="connsiteX5" fmla="*/ 1960985 w 3592721"/>
              <a:gd name="connsiteY5" fmla="*/ 323388 h 2205720"/>
              <a:gd name="connsiteX6" fmla="*/ 2863967 w 3592721"/>
              <a:gd name="connsiteY6" fmla="*/ 167306 h 2205720"/>
              <a:gd name="connsiteX7" fmla="*/ 3234157 w 3592721"/>
              <a:gd name="connsiteY7" fmla="*/ 261463 h 2205720"/>
              <a:gd name="connsiteX8" fmla="*/ 3542659 w 3592721"/>
              <a:gd name="connsiteY8" fmla="*/ 274488 h 2205720"/>
              <a:gd name="connsiteX9" fmla="*/ 3534528 w 3592721"/>
              <a:gd name="connsiteY9" fmla="*/ 730703 h 2205720"/>
              <a:gd name="connsiteX10" fmla="*/ 3306534 w 3592721"/>
              <a:gd name="connsiteY10" fmla="*/ 1167431 h 2205720"/>
              <a:gd name="connsiteX11" fmla="*/ 3542660 w 3592721"/>
              <a:gd name="connsiteY11" fmla="*/ 1560371 h 2205720"/>
              <a:gd name="connsiteX12" fmla="*/ 3448503 w 3592721"/>
              <a:gd name="connsiteY12" fmla="*/ 1787685 h 2205720"/>
              <a:gd name="connsiteX13" fmla="*/ 3078281 w 3592721"/>
              <a:gd name="connsiteY13" fmla="*/ 1953232 h 2205720"/>
              <a:gd name="connsiteX14" fmla="*/ 3204352 w 3592721"/>
              <a:gd name="connsiteY14" fmla="*/ 2158498 h 2205720"/>
              <a:gd name="connsiteX15" fmla="*/ 2927596 w 3592721"/>
              <a:gd name="connsiteY15" fmla="*/ 1966251 h 2205720"/>
              <a:gd name="connsiteX16" fmla="*/ 2338494 w 3592721"/>
              <a:gd name="connsiteY16" fmla="*/ 1928899 h 2205720"/>
              <a:gd name="connsiteX17" fmla="*/ 1578848 w 3592721"/>
              <a:gd name="connsiteY17" fmla="*/ 2159437 h 2205720"/>
              <a:gd name="connsiteX18" fmla="*/ 506513 w 3592721"/>
              <a:gd name="connsiteY18" fmla="*/ 2167570 h 2205720"/>
              <a:gd name="connsiteX19" fmla="*/ 279199 w 3592721"/>
              <a:gd name="connsiteY19" fmla="*/ 1787685 h 2205720"/>
              <a:gd name="connsiteX20" fmla="*/ 279111 w 3592721"/>
              <a:gd name="connsiteY20" fmla="*/ 2064576 h 2205720"/>
              <a:gd name="connsiteX21" fmla="*/ 88042 w 3592721"/>
              <a:gd name="connsiteY21" fmla="*/ 1806144 h 2205720"/>
              <a:gd name="connsiteX22" fmla="*/ 42167 w 3592721"/>
              <a:gd name="connsiteY22" fmla="*/ 1774661 h 2205720"/>
              <a:gd name="connsiteX23" fmla="*/ 97608 w 3592721"/>
              <a:gd name="connsiteY23" fmla="*/ 1546836 h 2205720"/>
              <a:gd name="connsiteX24" fmla="*/ 97608 w 3592721"/>
              <a:gd name="connsiteY24" fmla="*/ 1247412 h 2205720"/>
              <a:gd name="connsiteX25" fmla="*/ 42166 w 3592721"/>
              <a:gd name="connsiteY25" fmla="*/ 988843 h 2205720"/>
              <a:gd name="connsiteX0" fmla="*/ 42166 w 3592721"/>
              <a:gd name="connsiteY0" fmla="*/ 988843 h 2205720"/>
              <a:gd name="connsiteX1" fmla="*/ 136323 w 3592721"/>
              <a:gd name="connsiteY1" fmla="*/ 475777 h 2205720"/>
              <a:gd name="connsiteX2" fmla="*/ 435076 w 3592721"/>
              <a:gd name="connsiteY2" fmla="*/ 167307 h 2205720"/>
              <a:gd name="connsiteX3" fmla="*/ 1087528 w 3592721"/>
              <a:gd name="connsiteY3" fmla="*/ 443018 h 2205720"/>
              <a:gd name="connsiteX4" fmla="*/ 1244020 w 3592721"/>
              <a:gd name="connsiteY4" fmla="*/ 62583 h 2205720"/>
              <a:gd name="connsiteX5" fmla="*/ 1960985 w 3592721"/>
              <a:gd name="connsiteY5" fmla="*/ 323388 h 2205720"/>
              <a:gd name="connsiteX6" fmla="*/ 2863967 w 3592721"/>
              <a:gd name="connsiteY6" fmla="*/ 167306 h 2205720"/>
              <a:gd name="connsiteX7" fmla="*/ 3234157 w 3592721"/>
              <a:gd name="connsiteY7" fmla="*/ 261463 h 2205720"/>
              <a:gd name="connsiteX8" fmla="*/ 3542659 w 3592721"/>
              <a:gd name="connsiteY8" fmla="*/ 274488 h 2205720"/>
              <a:gd name="connsiteX9" fmla="*/ 3534528 w 3592721"/>
              <a:gd name="connsiteY9" fmla="*/ 730703 h 2205720"/>
              <a:gd name="connsiteX10" fmla="*/ 3306534 w 3592721"/>
              <a:gd name="connsiteY10" fmla="*/ 1167431 h 2205720"/>
              <a:gd name="connsiteX11" fmla="*/ 3542660 w 3592721"/>
              <a:gd name="connsiteY11" fmla="*/ 1560371 h 2205720"/>
              <a:gd name="connsiteX12" fmla="*/ 3448503 w 3592721"/>
              <a:gd name="connsiteY12" fmla="*/ 1787685 h 2205720"/>
              <a:gd name="connsiteX13" fmla="*/ 3078281 w 3592721"/>
              <a:gd name="connsiteY13" fmla="*/ 1953232 h 2205720"/>
              <a:gd name="connsiteX14" fmla="*/ 3318320 w 3592721"/>
              <a:gd name="connsiteY14" fmla="*/ 1954841 h 2205720"/>
              <a:gd name="connsiteX15" fmla="*/ 3204352 w 3592721"/>
              <a:gd name="connsiteY15" fmla="*/ 2158498 h 2205720"/>
              <a:gd name="connsiteX16" fmla="*/ 2927596 w 3592721"/>
              <a:gd name="connsiteY16" fmla="*/ 1966251 h 2205720"/>
              <a:gd name="connsiteX17" fmla="*/ 2338494 w 3592721"/>
              <a:gd name="connsiteY17" fmla="*/ 1928899 h 2205720"/>
              <a:gd name="connsiteX18" fmla="*/ 1578848 w 3592721"/>
              <a:gd name="connsiteY18" fmla="*/ 2159437 h 2205720"/>
              <a:gd name="connsiteX19" fmla="*/ 506513 w 3592721"/>
              <a:gd name="connsiteY19" fmla="*/ 2167570 h 2205720"/>
              <a:gd name="connsiteX20" fmla="*/ 279199 w 3592721"/>
              <a:gd name="connsiteY20" fmla="*/ 1787685 h 2205720"/>
              <a:gd name="connsiteX21" fmla="*/ 279111 w 3592721"/>
              <a:gd name="connsiteY21" fmla="*/ 2064576 h 2205720"/>
              <a:gd name="connsiteX22" fmla="*/ 88042 w 3592721"/>
              <a:gd name="connsiteY22" fmla="*/ 1806144 h 2205720"/>
              <a:gd name="connsiteX23" fmla="*/ 42167 w 3592721"/>
              <a:gd name="connsiteY23" fmla="*/ 1774661 h 2205720"/>
              <a:gd name="connsiteX24" fmla="*/ 97608 w 3592721"/>
              <a:gd name="connsiteY24" fmla="*/ 1546836 h 2205720"/>
              <a:gd name="connsiteX25" fmla="*/ 97608 w 3592721"/>
              <a:gd name="connsiteY25" fmla="*/ 1247412 h 2205720"/>
              <a:gd name="connsiteX26" fmla="*/ 42166 w 3592721"/>
              <a:gd name="connsiteY26" fmla="*/ 988843 h 2205720"/>
              <a:gd name="connsiteX0" fmla="*/ 42166 w 3592721"/>
              <a:gd name="connsiteY0" fmla="*/ 988843 h 2205720"/>
              <a:gd name="connsiteX1" fmla="*/ 136323 w 3592721"/>
              <a:gd name="connsiteY1" fmla="*/ 475777 h 2205720"/>
              <a:gd name="connsiteX2" fmla="*/ 435076 w 3592721"/>
              <a:gd name="connsiteY2" fmla="*/ 167307 h 2205720"/>
              <a:gd name="connsiteX3" fmla="*/ 1087528 w 3592721"/>
              <a:gd name="connsiteY3" fmla="*/ 443018 h 2205720"/>
              <a:gd name="connsiteX4" fmla="*/ 1244020 w 3592721"/>
              <a:gd name="connsiteY4" fmla="*/ 62583 h 2205720"/>
              <a:gd name="connsiteX5" fmla="*/ 1960985 w 3592721"/>
              <a:gd name="connsiteY5" fmla="*/ 323388 h 2205720"/>
              <a:gd name="connsiteX6" fmla="*/ 2863967 w 3592721"/>
              <a:gd name="connsiteY6" fmla="*/ 167306 h 2205720"/>
              <a:gd name="connsiteX7" fmla="*/ 3234157 w 3592721"/>
              <a:gd name="connsiteY7" fmla="*/ 261463 h 2205720"/>
              <a:gd name="connsiteX8" fmla="*/ 3542659 w 3592721"/>
              <a:gd name="connsiteY8" fmla="*/ 274488 h 2205720"/>
              <a:gd name="connsiteX9" fmla="*/ 3534528 w 3592721"/>
              <a:gd name="connsiteY9" fmla="*/ 730703 h 2205720"/>
              <a:gd name="connsiteX10" fmla="*/ 3306534 w 3592721"/>
              <a:gd name="connsiteY10" fmla="*/ 1167431 h 2205720"/>
              <a:gd name="connsiteX11" fmla="*/ 3542660 w 3592721"/>
              <a:gd name="connsiteY11" fmla="*/ 1560371 h 2205720"/>
              <a:gd name="connsiteX12" fmla="*/ 3448503 w 3592721"/>
              <a:gd name="connsiteY12" fmla="*/ 1787685 h 2205720"/>
              <a:gd name="connsiteX13" fmla="*/ 3364001 w 3592721"/>
              <a:gd name="connsiteY13" fmla="*/ 1953232 h 2205720"/>
              <a:gd name="connsiteX14" fmla="*/ 3318320 w 3592721"/>
              <a:gd name="connsiteY14" fmla="*/ 1954841 h 2205720"/>
              <a:gd name="connsiteX15" fmla="*/ 3204352 w 3592721"/>
              <a:gd name="connsiteY15" fmla="*/ 2158498 h 2205720"/>
              <a:gd name="connsiteX16" fmla="*/ 2927596 w 3592721"/>
              <a:gd name="connsiteY16" fmla="*/ 1966251 h 2205720"/>
              <a:gd name="connsiteX17" fmla="*/ 2338494 w 3592721"/>
              <a:gd name="connsiteY17" fmla="*/ 1928899 h 2205720"/>
              <a:gd name="connsiteX18" fmla="*/ 1578848 w 3592721"/>
              <a:gd name="connsiteY18" fmla="*/ 2159437 h 2205720"/>
              <a:gd name="connsiteX19" fmla="*/ 506513 w 3592721"/>
              <a:gd name="connsiteY19" fmla="*/ 2167570 h 2205720"/>
              <a:gd name="connsiteX20" fmla="*/ 279199 w 3592721"/>
              <a:gd name="connsiteY20" fmla="*/ 1787685 h 2205720"/>
              <a:gd name="connsiteX21" fmla="*/ 279111 w 3592721"/>
              <a:gd name="connsiteY21" fmla="*/ 2064576 h 2205720"/>
              <a:gd name="connsiteX22" fmla="*/ 88042 w 3592721"/>
              <a:gd name="connsiteY22" fmla="*/ 1806144 h 2205720"/>
              <a:gd name="connsiteX23" fmla="*/ 42167 w 3592721"/>
              <a:gd name="connsiteY23" fmla="*/ 1774661 h 2205720"/>
              <a:gd name="connsiteX24" fmla="*/ 97608 w 3592721"/>
              <a:gd name="connsiteY24" fmla="*/ 1546836 h 2205720"/>
              <a:gd name="connsiteX25" fmla="*/ 97608 w 3592721"/>
              <a:gd name="connsiteY25" fmla="*/ 1247412 h 2205720"/>
              <a:gd name="connsiteX26" fmla="*/ 42166 w 3592721"/>
              <a:gd name="connsiteY26" fmla="*/ 988843 h 2205720"/>
              <a:gd name="connsiteX0" fmla="*/ 42166 w 3592721"/>
              <a:gd name="connsiteY0" fmla="*/ 988843 h 2205720"/>
              <a:gd name="connsiteX1" fmla="*/ 136323 w 3592721"/>
              <a:gd name="connsiteY1" fmla="*/ 475777 h 2205720"/>
              <a:gd name="connsiteX2" fmla="*/ 435076 w 3592721"/>
              <a:gd name="connsiteY2" fmla="*/ 167307 h 2205720"/>
              <a:gd name="connsiteX3" fmla="*/ 1087528 w 3592721"/>
              <a:gd name="connsiteY3" fmla="*/ 443018 h 2205720"/>
              <a:gd name="connsiteX4" fmla="*/ 1244020 w 3592721"/>
              <a:gd name="connsiteY4" fmla="*/ 62583 h 2205720"/>
              <a:gd name="connsiteX5" fmla="*/ 1960985 w 3592721"/>
              <a:gd name="connsiteY5" fmla="*/ 323388 h 2205720"/>
              <a:gd name="connsiteX6" fmla="*/ 2863967 w 3592721"/>
              <a:gd name="connsiteY6" fmla="*/ 167306 h 2205720"/>
              <a:gd name="connsiteX7" fmla="*/ 3234157 w 3592721"/>
              <a:gd name="connsiteY7" fmla="*/ 261463 h 2205720"/>
              <a:gd name="connsiteX8" fmla="*/ 3542659 w 3592721"/>
              <a:gd name="connsiteY8" fmla="*/ 274488 h 2205720"/>
              <a:gd name="connsiteX9" fmla="*/ 3534528 w 3592721"/>
              <a:gd name="connsiteY9" fmla="*/ 730703 h 2205720"/>
              <a:gd name="connsiteX10" fmla="*/ 3306534 w 3592721"/>
              <a:gd name="connsiteY10" fmla="*/ 1167431 h 2205720"/>
              <a:gd name="connsiteX11" fmla="*/ 3542660 w 3592721"/>
              <a:gd name="connsiteY11" fmla="*/ 1560371 h 2205720"/>
              <a:gd name="connsiteX12" fmla="*/ 3448503 w 3592721"/>
              <a:gd name="connsiteY12" fmla="*/ 1930537 h 2205720"/>
              <a:gd name="connsiteX13" fmla="*/ 3364001 w 3592721"/>
              <a:gd name="connsiteY13" fmla="*/ 1953232 h 2205720"/>
              <a:gd name="connsiteX14" fmla="*/ 3318320 w 3592721"/>
              <a:gd name="connsiteY14" fmla="*/ 1954841 h 2205720"/>
              <a:gd name="connsiteX15" fmla="*/ 3204352 w 3592721"/>
              <a:gd name="connsiteY15" fmla="*/ 2158498 h 2205720"/>
              <a:gd name="connsiteX16" fmla="*/ 2927596 w 3592721"/>
              <a:gd name="connsiteY16" fmla="*/ 1966251 h 2205720"/>
              <a:gd name="connsiteX17" fmla="*/ 2338494 w 3592721"/>
              <a:gd name="connsiteY17" fmla="*/ 1928899 h 2205720"/>
              <a:gd name="connsiteX18" fmla="*/ 1578848 w 3592721"/>
              <a:gd name="connsiteY18" fmla="*/ 2159437 h 2205720"/>
              <a:gd name="connsiteX19" fmla="*/ 506513 w 3592721"/>
              <a:gd name="connsiteY19" fmla="*/ 2167570 h 2205720"/>
              <a:gd name="connsiteX20" fmla="*/ 279199 w 3592721"/>
              <a:gd name="connsiteY20" fmla="*/ 1787685 h 2205720"/>
              <a:gd name="connsiteX21" fmla="*/ 279111 w 3592721"/>
              <a:gd name="connsiteY21" fmla="*/ 2064576 h 2205720"/>
              <a:gd name="connsiteX22" fmla="*/ 88042 w 3592721"/>
              <a:gd name="connsiteY22" fmla="*/ 1806144 h 2205720"/>
              <a:gd name="connsiteX23" fmla="*/ 42167 w 3592721"/>
              <a:gd name="connsiteY23" fmla="*/ 1774661 h 2205720"/>
              <a:gd name="connsiteX24" fmla="*/ 97608 w 3592721"/>
              <a:gd name="connsiteY24" fmla="*/ 1546836 h 2205720"/>
              <a:gd name="connsiteX25" fmla="*/ 97608 w 3592721"/>
              <a:gd name="connsiteY25" fmla="*/ 1247412 h 2205720"/>
              <a:gd name="connsiteX26" fmla="*/ 42166 w 3592721"/>
              <a:gd name="connsiteY26" fmla="*/ 988843 h 2205720"/>
              <a:gd name="connsiteX0" fmla="*/ 42166 w 3592721"/>
              <a:gd name="connsiteY0" fmla="*/ 988843 h 2205720"/>
              <a:gd name="connsiteX1" fmla="*/ 136323 w 3592721"/>
              <a:gd name="connsiteY1" fmla="*/ 475777 h 2205720"/>
              <a:gd name="connsiteX2" fmla="*/ 435076 w 3592721"/>
              <a:gd name="connsiteY2" fmla="*/ 167307 h 2205720"/>
              <a:gd name="connsiteX3" fmla="*/ 1087528 w 3592721"/>
              <a:gd name="connsiteY3" fmla="*/ 443018 h 2205720"/>
              <a:gd name="connsiteX4" fmla="*/ 1244020 w 3592721"/>
              <a:gd name="connsiteY4" fmla="*/ 62583 h 2205720"/>
              <a:gd name="connsiteX5" fmla="*/ 1960985 w 3592721"/>
              <a:gd name="connsiteY5" fmla="*/ 323388 h 2205720"/>
              <a:gd name="connsiteX6" fmla="*/ 2863967 w 3592721"/>
              <a:gd name="connsiteY6" fmla="*/ 167306 h 2205720"/>
              <a:gd name="connsiteX7" fmla="*/ 3234157 w 3592721"/>
              <a:gd name="connsiteY7" fmla="*/ 261463 h 2205720"/>
              <a:gd name="connsiteX8" fmla="*/ 3542659 w 3592721"/>
              <a:gd name="connsiteY8" fmla="*/ 274488 h 2205720"/>
              <a:gd name="connsiteX9" fmla="*/ 3534528 w 3592721"/>
              <a:gd name="connsiteY9" fmla="*/ 730703 h 2205720"/>
              <a:gd name="connsiteX10" fmla="*/ 3306534 w 3592721"/>
              <a:gd name="connsiteY10" fmla="*/ 1167431 h 2205720"/>
              <a:gd name="connsiteX11" fmla="*/ 3542660 w 3592721"/>
              <a:gd name="connsiteY11" fmla="*/ 1560371 h 2205720"/>
              <a:gd name="connsiteX12" fmla="*/ 3448503 w 3592721"/>
              <a:gd name="connsiteY12" fmla="*/ 1930537 h 2205720"/>
              <a:gd name="connsiteX13" fmla="*/ 3364001 w 3592721"/>
              <a:gd name="connsiteY13" fmla="*/ 1953232 h 2205720"/>
              <a:gd name="connsiteX14" fmla="*/ 3318320 w 3592721"/>
              <a:gd name="connsiteY14" fmla="*/ 1954841 h 2205720"/>
              <a:gd name="connsiteX15" fmla="*/ 3204352 w 3592721"/>
              <a:gd name="connsiteY15" fmla="*/ 2158498 h 2205720"/>
              <a:gd name="connsiteX16" fmla="*/ 2927596 w 3592721"/>
              <a:gd name="connsiteY16" fmla="*/ 1966251 h 2205720"/>
              <a:gd name="connsiteX17" fmla="*/ 2338494 w 3592721"/>
              <a:gd name="connsiteY17" fmla="*/ 1928899 h 2205720"/>
              <a:gd name="connsiteX18" fmla="*/ 1578848 w 3592721"/>
              <a:gd name="connsiteY18" fmla="*/ 2159437 h 2205720"/>
              <a:gd name="connsiteX19" fmla="*/ 506513 w 3592721"/>
              <a:gd name="connsiteY19" fmla="*/ 2167570 h 2205720"/>
              <a:gd name="connsiteX20" fmla="*/ 279199 w 3592721"/>
              <a:gd name="connsiteY20" fmla="*/ 2001975 h 2205720"/>
              <a:gd name="connsiteX21" fmla="*/ 279111 w 3592721"/>
              <a:gd name="connsiteY21" fmla="*/ 2064576 h 2205720"/>
              <a:gd name="connsiteX22" fmla="*/ 88042 w 3592721"/>
              <a:gd name="connsiteY22" fmla="*/ 1806144 h 2205720"/>
              <a:gd name="connsiteX23" fmla="*/ 42167 w 3592721"/>
              <a:gd name="connsiteY23" fmla="*/ 1774661 h 2205720"/>
              <a:gd name="connsiteX24" fmla="*/ 97608 w 3592721"/>
              <a:gd name="connsiteY24" fmla="*/ 1546836 h 2205720"/>
              <a:gd name="connsiteX25" fmla="*/ 97608 w 3592721"/>
              <a:gd name="connsiteY25" fmla="*/ 1247412 h 2205720"/>
              <a:gd name="connsiteX26" fmla="*/ 42166 w 3592721"/>
              <a:gd name="connsiteY26" fmla="*/ 988843 h 220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92721" h="2205720">
                <a:moveTo>
                  <a:pt x="42166" y="988843"/>
                </a:moveTo>
                <a:cubicBezTo>
                  <a:pt x="42166" y="903584"/>
                  <a:pt x="70838" y="612700"/>
                  <a:pt x="136323" y="475777"/>
                </a:cubicBezTo>
                <a:cubicBezTo>
                  <a:pt x="43787" y="0"/>
                  <a:pt x="349816" y="167307"/>
                  <a:pt x="435076" y="167307"/>
                </a:cubicBezTo>
                <a:cubicBezTo>
                  <a:pt x="593610" y="126132"/>
                  <a:pt x="833210" y="417004"/>
                  <a:pt x="1087528" y="443018"/>
                </a:cubicBezTo>
                <a:cubicBezTo>
                  <a:pt x="1198545" y="485100"/>
                  <a:pt x="1098444" y="82521"/>
                  <a:pt x="1244020" y="62583"/>
                </a:cubicBezTo>
                <a:cubicBezTo>
                  <a:pt x="1389596" y="42645"/>
                  <a:pt x="1690994" y="305934"/>
                  <a:pt x="1960985" y="323388"/>
                </a:cubicBezTo>
                <a:cubicBezTo>
                  <a:pt x="2230976" y="340842"/>
                  <a:pt x="2651772" y="130006"/>
                  <a:pt x="2863967" y="167306"/>
                </a:cubicBezTo>
                <a:cubicBezTo>
                  <a:pt x="2949226" y="167306"/>
                  <a:pt x="3121042" y="243599"/>
                  <a:pt x="3234157" y="261463"/>
                </a:cubicBezTo>
                <a:cubicBezTo>
                  <a:pt x="3347272" y="279327"/>
                  <a:pt x="3492597" y="196281"/>
                  <a:pt x="3542659" y="274488"/>
                </a:cubicBezTo>
                <a:cubicBezTo>
                  <a:pt x="3592721" y="352695"/>
                  <a:pt x="3573882" y="581879"/>
                  <a:pt x="3534528" y="730703"/>
                </a:cubicBezTo>
                <a:cubicBezTo>
                  <a:pt x="3495174" y="879527"/>
                  <a:pt x="3305179" y="1029153"/>
                  <a:pt x="3306534" y="1167431"/>
                </a:cubicBezTo>
                <a:cubicBezTo>
                  <a:pt x="3307889" y="1305709"/>
                  <a:pt x="3554723" y="1385561"/>
                  <a:pt x="3542660" y="1560371"/>
                </a:cubicBezTo>
                <a:cubicBezTo>
                  <a:pt x="3542660" y="1645630"/>
                  <a:pt x="3478280" y="1865060"/>
                  <a:pt x="3448503" y="1930537"/>
                </a:cubicBezTo>
                <a:cubicBezTo>
                  <a:pt x="3418726" y="1996014"/>
                  <a:pt x="3421412" y="1925373"/>
                  <a:pt x="3364001" y="1953232"/>
                </a:cubicBezTo>
                <a:lnTo>
                  <a:pt x="3318320" y="1954841"/>
                </a:lnTo>
                <a:lnTo>
                  <a:pt x="3204352" y="2158498"/>
                </a:lnTo>
                <a:lnTo>
                  <a:pt x="2927596" y="1966251"/>
                </a:lnTo>
                <a:cubicBezTo>
                  <a:pt x="2804298" y="1986012"/>
                  <a:pt x="2563285" y="1896701"/>
                  <a:pt x="2338494" y="1928899"/>
                </a:cubicBezTo>
                <a:cubicBezTo>
                  <a:pt x="2113703" y="1961097"/>
                  <a:pt x="1884178" y="2119659"/>
                  <a:pt x="1578848" y="2159437"/>
                </a:cubicBezTo>
                <a:cubicBezTo>
                  <a:pt x="1273518" y="2199215"/>
                  <a:pt x="723121" y="2205720"/>
                  <a:pt x="506513" y="2167570"/>
                </a:cubicBezTo>
                <a:cubicBezTo>
                  <a:pt x="421254" y="2167570"/>
                  <a:pt x="380397" y="2103175"/>
                  <a:pt x="279199" y="2001975"/>
                </a:cubicBezTo>
                <a:cubicBezTo>
                  <a:pt x="241299" y="1937188"/>
                  <a:pt x="342424" y="2102462"/>
                  <a:pt x="279111" y="2064576"/>
                </a:cubicBezTo>
                <a:cubicBezTo>
                  <a:pt x="247252" y="2067652"/>
                  <a:pt x="127533" y="1854463"/>
                  <a:pt x="88042" y="1806144"/>
                </a:cubicBezTo>
                <a:cubicBezTo>
                  <a:pt x="48551" y="1757825"/>
                  <a:pt x="40573" y="1817879"/>
                  <a:pt x="42167" y="1774661"/>
                </a:cubicBezTo>
                <a:cubicBezTo>
                  <a:pt x="43761" y="1731443"/>
                  <a:pt x="88368" y="1634711"/>
                  <a:pt x="97608" y="1546836"/>
                </a:cubicBezTo>
                <a:cubicBezTo>
                  <a:pt x="106848" y="1458961"/>
                  <a:pt x="106848" y="1340411"/>
                  <a:pt x="97608" y="1247412"/>
                </a:cubicBezTo>
                <a:cubicBezTo>
                  <a:pt x="88368" y="1154413"/>
                  <a:pt x="0" y="1165078"/>
                  <a:pt x="42166" y="988843"/>
                </a:cubicBezTo>
                <a:close/>
              </a:path>
            </a:pathLst>
          </a:custGeom>
          <a:solidFill>
            <a:srgbClr val="AD5239"/>
          </a:solidFill>
          <a:ln w="19050" cap="rnd">
            <a:solidFill>
              <a:srgbClr val="C75927"/>
            </a:solidFill>
          </a:ln>
        </p:spPr>
        <p:txBody>
          <a:bodyPr vert="horz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MV Boli" pitchFamily="2" charset="0"/>
                <a:ea typeface="DFKai-SB" pitchFamily="65" charset="-120"/>
                <a:cs typeface="MV Boli" pitchFamily="2" charset="0"/>
              </a:rPr>
              <a:t>Cestoviny v jednom rade,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MV Boli" pitchFamily="2" charset="0"/>
                <a:ea typeface="DFKai-SB" pitchFamily="65" charset="-120"/>
                <a:cs typeface="MV Boli" pitchFamily="2" charset="0"/>
              </a:rPr>
              <a:t>  všetky visia  na špagáte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MV Boli" pitchFamily="2" charset="0"/>
                <a:ea typeface="DFKai-SB" pitchFamily="65" charset="-120"/>
                <a:cs typeface="MV Boli" pitchFamily="2" charset="0"/>
              </a:rPr>
              <a:t>na krk si ich pekne dáme,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MV Boli" pitchFamily="2" charset="0"/>
                <a:ea typeface="DFKai-SB" pitchFamily="65" charset="-120"/>
                <a:cs typeface="MV Boli" pitchFamily="2" charset="0"/>
              </a:rPr>
              <a:t>   </a:t>
            </a:r>
            <a:r>
              <a:rPr lang="sk-SK" spc="-10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MV Boli" pitchFamily="2" charset="0"/>
                <a:ea typeface="DFKai-SB" pitchFamily="65" charset="-120"/>
                <a:cs typeface="MV Boli" pitchFamily="2" charset="0"/>
              </a:rPr>
              <a:t>veð</a:t>
            </a:r>
            <a:r>
              <a:rPr lang="sk-SK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MV Boli" pitchFamily="2" charset="0"/>
                <a:ea typeface="DFKai-SB" pitchFamily="65" charset="-120"/>
                <a:cs typeface="MV Boli" pitchFamily="2" charset="0"/>
              </a:rPr>
              <a:t> ich predsa radi máme.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k-SK" sz="20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1">
                  <a:lumMod val="50000"/>
                  <a:lumOff val="50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Segoe Script" pitchFamily="34" charset="0"/>
              <a:ea typeface="+mj-ea"/>
              <a:cs typeface="+mj-cs"/>
            </a:endParaRPr>
          </a:p>
        </p:txBody>
      </p:sp>
      <p:pic>
        <p:nvPicPr>
          <p:cNvPr id="39" name="Picture 4" descr="http://i678.photobucket.com/albums/vv149/75renegade/strings-stitches/String.png"/>
          <p:cNvPicPr>
            <a:picLocks noChangeAspect="1" noChangeArrowheads="1"/>
          </p:cNvPicPr>
          <p:nvPr/>
        </p:nvPicPr>
        <p:blipFill>
          <a:blip r:embed="rId18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 rot="17965180">
            <a:off x="6461398" y="2664049"/>
            <a:ext cx="1178785" cy="2253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DSC_002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14282" y="2374647"/>
            <a:ext cx="1928826" cy="1983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Obrázok 2" descr="DSC_002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000232" y="4813800"/>
            <a:ext cx="2370013" cy="1829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ázok 3" descr="DSC_0028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 rot="5400000">
            <a:off x="1893074" y="2536026"/>
            <a:ext cx="2500332" cy="2000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ázok 4" descr="DSC_0033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285720" y="4357694"/>
            <a:ext cx="1632006" cy="2272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ázok 5" descr="DSC_0038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 rot="20651112">
            <a:off x="7257241" y="436521"/>
            <a:ext cx="1593377" cy="12269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ázok 8" descr="DSC_0030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6858016" y="2000240"/>
            <a:ext cx="2000264" cy="14287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Nadpis 1"/>
          <p:cNvSpPr txBox="1">
            <a:spLocks/>
          </p:cNvSpPr>
          <p:nvPr/>
        </p:nvSpPr>
        <p:spPr>
          <a:xfrm>
            <a:off x="4286248" y="428604"/>
            <a:ext cx="3571900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3000" spc="-100" smtClean="0">
                <a:ln w="3200">
                  <a:solidFill>
                    <a:schemeClr val="accent4">
                      <a:lumMod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pečenie  praclíkov</a:t>
            </a:r>
            <a:endParaRPr kumimoji="0" lang="sk-SK" sz="3000" b="0" i="0" u="none" strike="noStrike" kern="1200" cap="none" spc="-100" normalizeH="0" baseline="0" noProof="0">
              <a:ln w="3200">
                <a:solidFill>
                  <a:schemeClr val="accent4">
                    <a:lumMod val="75000"/>
                    <a:alpha val="25000"/>
                  </a:schemeClr>
                </a:solidFill>
                <a:prstDash val="solid"/>
                <a:round/>
              </a:ln>
              <a:solidFill>
                <a:schemeClr val="tx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Nadpis 1"/>
          <p:cNvSpPr txBox="1">
            <a:spLocks/>
          </p:cNvSpPr>
          <p:nvPr/>
        </p:nvSpPr>
        <p:spPr>
          <a:xfrm>
            <a:off x="7429520" y="5857892"/>
            <a:ext cx="3214742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13 žiakov</a:t>
            </a:r>
            <a:endParaRPr kumimoji="0" lang="sk-SK" sz="24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Nadpis 1"/>
          <p:cNvSpPr txBox="1">
            <a:spLocks/>
          </p:cNvSpPr>
          <p:nvPr/>
        </p:nvSpPr>
        <p:spPr>
          <a:xfrm>
            <a:off x="5929322" y="6305584"/>
            <a:ext cx="1428792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5. A trieda	</a:t>
            </a:r>
            <a:endParaRPr kumimoji="0" lang="sk-SK" sz="24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" name="Obrázok 16" descr="DSC_0035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4714876" y="3429000"/>
            <a:ext cx="4000528" cy="2655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Nadpis 1"/>
          <p:cNvSpPr txBox="1">
            <a:spLocks/>
          </p:cNvSpPr>
          <p:nvPr/>
        </p:nvSpPr>
        <p:spPr>
          <a:xfrm>
            <a:off x="4357686" y="1285860"/>
            <a:ext cx="3500462" cy="185738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sk-SK" sz="16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9D461F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Segoe Script" pitchFamily="34" charset="0"/>
                <a:ea typeface="+mj-ea"/>
                <a:cs typeface="+mj-cs"/>
              </a:rPr>
              <a:t>recept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600" b="0" i="0" u="none" strike="noStrike" kern="1200" cap="none" spc="-100" normalizeH="0" baseline="0" noProof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9D461F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Segoe Script" pitchFamily="34" charset="0"/>
                <a:ea typeface="+mj-ea"/>
                <a:cs typeface="+mj-cs"/>
              </a:rPr>
              <a:t>múka , vajce, trochu  </a:t>
            </a:r>
            <a:r>
              <a:rPr lang="sk-SK" sz="16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9D461F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Segoe Script" pitchFamily="34" charset="0"/>
                <a:ea typeface="+mj-ea"/>
                <a:cs typeface="+mj-cs"/>
              </a:rPr>
              <a:t>cukru,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6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9D461F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Segoe Script" pitchFamily="34" charset="0"/>
                <a:ea typeface="+mj-ea"/>
                <a:cs typeface="+mj-cs"/>
              </a:rPr>
              <a:t>každý  pridal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6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9D461F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Segoe Script" pitchFamily="34" charset="0"/>
                <a:ea typeface="+mj-ea"/>
                <a:cs typeface="+mj-cs"/>
              </a:rPr>
              <a:t>	k  dielu ruku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6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9D461F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Segoe Script" pitchFamily="34" charset="0"/>
                <a:ea typeface="+mj-ea"/>
                <a:cs typeface="+mj-cs"/>
              </a:rPr>
              <a:t>a na koniec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6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9D461F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Segoe Script" pitchFamily="34" charset="0"/>
                <a:ea typeface="+mj-ea"/>
                <a:cs typeface="+mj-cs"/>
              </a:rPr>
              <a:t>	pridať  </a:t>
            </a:r>
            <a:r>
              <a:rPr kumimoji="0" lang="sk-SK" sz="1600" b="0" i="0" u="none" strike="noStrike" kern="1200" cap="none" spc="-100" normalizeH="0" baseline="0" noProof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9D461F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Segoe Script" pitchFamily="34" charset="0"/>
                <a:ea typeface="+mj-ea"/>
                <a:cs typeface="+mj-cs"/>
              </a:rPr>
              <a:t>soľ,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600" b="0" i="0" u="none" strike="noStrike" kern="1200" cap="none" spc="-100" normalizeH="0" baseline="0" noProof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9D461F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Segoe Script" pitchFamily="34" charset="0"/>
                <a:ea typeface="+mj-ea"/>
                <a:cs typeface="+mj-cs"/>
              </a:rPr>
              <a:t>aký dobrý praclík bol </a:t>
            </a:r>
            <a:endParaRPr kumimoji="0" lang="sk-SK" sz="16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9D461F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Segoe Script" pitchFamily="34" charset="0"/>
              <a:ea typeface="+mj-ea"/>
              <a:cs typeface="+mj-cs"/>
            </a:endParaRPr>
          </a:p>
        </p:txBody>
      </p:sp>
      <p:pic>
        <p:nvPicPr>
          <p:cNvPr id="19" name="Obrázok 18" descr="DSC_0014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>
          <a:xfrm>
            <a:off x="161643" y="142852"/>
            <a:ext cx="3910291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ok 11" descr="DSC_0116.JPG"/>
          <p:cNvPicPr>
            <a:picLocks noChangeAspect="1"/>
          </p:cNvPicPr>
          <p:nvPr/>
        </p:nvPicPr>
        <p:blipFill>
          <a:blip r:embed="rId2" cstate="print"/>
          <a:srcRect l="-4335" t="-2331"/>
          <a:stretch>
            <a:fillRect/>
          </a:stretch>
        </p:blipFill>
        <p:spPr>
          <a:xfrm>
            <a:off x="2143108" y="4286256"/>
            <a:ext cx="2956310" cy="24030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Obrázok 10" descr="DSC_008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 rot="608914">
            <a:off x="2443751" y="286024"/>
            <a:ext cx="3309008" cy="2297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ázok 7" descr="DSC_004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5597" y="4714885"/>
            <a:ext cx="2841891" cy="195571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5" name="Obrázok 14" descr="DSC_006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214282" y="198673"/>
            <a:ext cx="2357454" cy="30818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Obrázok 21" descr="DSC_0119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 rot="6507359">
            <a:off x="2215358" y="2751618"/>
            <a:ext cx="2564954" cy="2000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Nadpis 1"/>
          <p:cNvSpPr txBox="1">
            <a:spLocks/>
          </p:cNvSpPr>
          <p:nvPr/>
        </p:nvSpPr>
        <p:spPr>
          <a:xfrm>
            <a:off x="7572364" y="5876956"/>
            <a:ext cx="3214742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13 žiakov</a:t>
            </a:r>
            <a:endParaRPr kumimoji="0" lang="sk-SK" sz="24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6072198" y="6357958"/>
            <a:ext cx="1428792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5. A trieda	</a:t>
            </a:r>
            <a:endParaRPr kumimoji="0" lang="sk-SK" sz="24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1" name="Obrázok 20" descr="DSC_0114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5929322" y="285728"/>
            <a:ext cx="2928958" cy="2249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Obrázok 12" descr="DSC_017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355633">
            <a:off x="3691361" y="1929644"/>
            <a:ext cx="5572164" cy="3714776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16" name="Oválna bublina 15"/>
          <p:cNvSpPr/>
          <p:nvPr/>
        </p:nvSpPr>
        <p:spPr>
          <a:xfrm rot="10800000">
            <a:off x="5286380" y="5214948"/>
            <a:ext cx="3429024" cy="857257"/>
          </a:xfrm>
          <a:prstGeom prst="wedgeEllipseCallout">
            <a:avLst>
              <a:gd name="adj1" fmla="val 23868"/>
              <a:gd name="adj2" fmla="val 139359"/>
            </a:avLst>
          </a:prstGeom>
          <a:solidFill>
            <a:schemeClr val="accent1">
              <a:lumMod val="60000"/>
              <a:lumOff val="40000"/>
            </a:schemeClr>
          </a:solidFill>
          <a:ln w="3175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9" name="Nadpis 1"/>
          <p:cNvSpPr txBox="1">
            <a:spLocks/>
          </p:cNvSpPr>
          <p:nvPr/>
        </p:nvSpPr>
        <p:spPr>
          <a:xfrm>
            <a:off x="5572132" y="5072074"/>
            <a:ext cx="4143404" cy="857256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6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A44920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Segoe Script" pitchFamily="34" charset="0"/>
                <a:ea typeface="+mj-ea"/>
                <a:cs typeface="+mj-cs"/>
              </a:rPr>
              <a:t>„. . . keď ste si ma upiekli . . 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6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A44920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Segoe Script" pitchFamily="34" charset="0"/>
                <a:ea typeface="+mj-ea"/>
                <a:cs typeface="+mj-cs"/>
              </a:rPr>
              <a:t>tak si ma aj zjedzte  !“</a:t>
            </a:r>
            <a:endParaRPr kumimoji="0" lang="sk-SK" sz="16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A44920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Segoe Script" pitchFamily="34" charset="0"/>
              <a:ea typeface="+mj-ea"/>
              <a:cs typeface="+mj-cs"/>
            </a:endParaRPr>
          </a:p>
        </p:txBody>
      </p:sp>
      <p:pic>
        <p:nvPicPr>
          <p:cNvPr id="10" name="Obrázok 9" descr="DSC_0072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>
          <a:xfrm>
            <a:off x="71406" y="2928933"/>
            <a:ext cx="2643206" cy="2044079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DSC_01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7290" y="2143116"/>
            <a:ext cx="4929222" cy="32861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Obrázok 2" descr="DSC_0121.JPG"/>
          <p:cNvPicPr>
            <a:picLocks noChangeAspect="1"/>
          </p:cNvPicPr>
          <p:nvPr/>
        </p:nvPicPr>
        <p:blipFill>
          <a:blip r:embed="rId3" cstate="print"/>
          <a:srcRect b="-10296"/>
          <a:stretch>
            <a:fillRect/>
          </a:stretch>
        </p:blipFill>
        <p:spPr>
          <a:xfrm>
            <a:off x="217140" y="4714884"/>
            <a:ext cx="2568910" cy="20717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ázok 3" descr="DSC_0126.JPG"/>
          <p:cNvPicPr>
            <a:picLocks noChangeAspect="1"/>
          </p:cNvPicPr>
          <p:nvPr/>
        </p:nvPicPr>
        <p:blipFill>
          <a:blip r:embed="rId4" cstate="print"/>
          <a:srcRect b="-5440"/>
          <a:stretch>
            <a:fillRect/>
          </a:stretch>
        </p:blipFill>
        <p:spPr>
          <a:xfrm>
            <a:off x="6357950" y="3929066"/>
            <a:ext cx="2500330" cy="20717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ázok 4" descr="DSC_0122.JPG"/>
          <p:cNvPicPr>
            <a:picLocks noChangeAspect="1"/>
          </p:cNvPicPr>
          <p:nvPr/>
        </p:nvPicPr>
        <p:blipFill>
          <a:blip r:embed="rId5" cstate="print"/>
          <a:srcRect t="-8696"/>
          <a:stretch>
            <a:fillRect/>
          </a:stretch>
        </p:blipFill>
        <p:spPr>
          <a:xfrm>
            <a:off x="178631" y="71414"/>
            <a:ext cx="2964609" cy="21482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ázok 5" descr="DSC_0124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6357950" y="285728"/>
            <a:ext cx="2615869" cy="19288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Nadpis 1"/>
          <p:cNvSpPr txBox="1">
            <a:spLocks/>
          </p:cNvSpPr>
          <p:nvPr/>
        </p:nvSpPr>
        <p:spPr>
          <a:xfrm>
            <a:off x="7572364" y="5857892"/>
            <a:ext cx="3214742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13 žiakov</a:t>
            </a:r>
            <a:endParaRPr kumimoji="0" lang="sk-SK" sz="24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Nadpis 1"/>
          <p:cNvSpPr txBox="1">
            <a:spLocks/>
          </p:cNvSpPr>
          <p:nvPr/>
        </p:nvSpPr>
        <p:spPr>
          <a:xfrm>
            <a:off x="6072198" y="6357958"/>
            <a:ext cx="1428792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5. A trieda	</a:t>
            </a:r>
            <a:endParaRPr kumimoji="0" lang="sk-SK" sz="24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Nadpis 1"/>
          <p:cNvSpPr txBox="1">
            <a:spLocks/>
          </p:cNvSpPr>
          <p:nvPr/>
        </p:nvSpPr>
        <p:spPr>
          <a:xfrm>
            <a:off x="6429388" y="2500306"/>
            <a:ext cx="2357454" cy="1123944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6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ea typeface="+mj-ea"/>
                <a:cs typeface="+mj-cs"/>
              </a:rPr>
              <a:t>Zavri oči, otvor ústa,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6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ea typeface="+mj-ea"/>
                <a:cs typeface="+mj-cs"/>
              </a:rPr>
              <a:t>dám ti do nich trochu </a:t>
            </a:r>
            <a:r>
              <a:rPr lang="sk-SK" sz="1600" spc="-10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ea typeface="+mj-ea"/>
                <a:cs typeface="+mj-cs"/>
              </a:rPr>
              <a:t>sústa</a:t>
            </a:r>
            <a:r>
              <a:rPr lang="sk-SK" sz="16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ea typeface="+mj-ea"/>
                <a:cs typeface="+mj-cs"/>
              </a:rPr>
              <a:t>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600" b="0" i="0" u="none" strike="noStrike" kern="1200" cap="none" spc="-100" normalizeH="0" baseline="0" noProof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ea typeface="+mj-ea"/>
                <a:cs typeface="+mj-cs"/>
              </a:rPr>
              <a:t>Keď ochutnáš, ohmatáš,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6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ea typeface="+mj-ea"/>
                <a:cs typeface="+mj-cs"/>
              </a:rPr>
              <a:t>bod pre seba získavaš..</a:t>
            </a:r>
            <a:endParaRPr kumimoji="0" lang="sk-SK" sz="24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15" name="Obdĺžnik 14"/>
          <p:cNvSpPr/>
          <p:nvPr/>
        </p:nvSpPr>
        <p:spPr>
          <a:xfrm>
            <a:off x="3571868" y="714356"/>
            <a:ext cx="2357454" cy="35719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Top">
              <a:avLst>
                <a:gd name="adj" fmla="val 0"/>
              </a:avLst>
            </a:prstTxWarp>
            <a:spAutoFit/>
          </a:bodyPr>
          <a:lstStyle/>
          <a:p>
            <a:pPr algn="ctr"/>
            <a:r>
              <a:rPr lang="sk-SK" sz="5400" cap="none" spc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94933"/>
                </a:solidFill>
                <a:effectLst/>
                <a:latin typeface="AR BLANCA" pitchFamily="2" charset="0"/>
              </a:rPr>
              <a:t>OCHUTNÁVKA</a:t>
            </a:r>
            <a:endParaRPr lang="sk-SK" sz="5400" cap="none" spc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994933"/>
              </a:solidFill>
              <a:effectLst/>
              <a:latin typeface="AR BLANCA" pitchFamily="2" charset="0"/>
            </a:endParaRPr>
          </a:p>
        </p:txBody>
      </p:sp>
      <p:sp>
        <p:nvSpPr>
          <p:cNvPr id="16" name="Obdĺžnik 15"/>
          <p:cNvSpPr/>
          <p:nvPr/>
        </p:nvSpPr>
        <p:spPr>
          <a:xfrm flipH="1">
            <a:off x="3786182" y="1428736"/>
            <a:ext cx="1928826" cy="28575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Top">
              <a:avLst>
                <a:gd name="adj" fmla="val 0"/>
              </a:avLst>
            </a:prstTxWarp>
            <a:spAutoFit/>
          </a:bodyPr>
          <a:lstStyle/>
          <a:p>
            <a:pPr algn="ctr"/>
            <a:r>
              <a:rPr lang="sk-SK" sz="5400" cap="none" spc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94933"/>
                </a:solidFill>
                <a:effectLst/>
                <a:latin typeface="AR BLANCA" pitchFamily="2" charset="0"/>
              </a:rPr>
              <a:t>NASLEPO</a:t>
            </a:r>
            <a:endParaRPr lang="sk-SK" sz="5400" cap="none" spc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994933"/>
              </a:solidFill>
              <a:effectLst/>
              <a:latin typeface="AR BLANC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 descr="IMAG050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00034" y="369772"/>
            <a:ext cx="2500332" cy="20590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D8925E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Obrázok 7" descr="IMAG051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0" y="4500570"/>
            <a:ext cx="2750363" cy="18335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D8925E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perspectiveContrastingRightFacing"/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Obrázok 9" descr="IMAG0515.jpg"/>
          <p:cNvPicPr>
            <a:picLocks noChangeAspect="1"/>
          </p:cNvPicPr>
          <p:nvPr/>
        </p:nvPicPr>
        <p:blipFill>
          <a:blip r:embed="rId4" cstate="print">
            <a:lum bright="10000" contrast="10000"/>
          </a:blip>
          <a:srcRect t="-2395" b="-6025"/>
          <a:stretch>
            <a:fillRect/>
          </a:stretch>
        </p:blipFill>
        <p:spPr>
          <a:xfrm rot="1032150">
            <a:off x="6118649" y="638495"/>
            <a:ext cx="2499817" cy="19998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D8925E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Obrázok 10" descr="IMAG051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 rot="20961920">
            <a:off x="6909508" y="2765080"/>
            <a:ext cx="1832010" cy="1435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D8925E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Obrázok 11" descr="IMAG0521.jpg"/>
          <p:cNvPicPr>
            <a:picLocks noChangeAspect="1"/>
          </p:cNvPicPr>
          <p:nvPr/>
        </p:nvPicPr>
        <p:blipFill>
          <a:blip r:embed="rId6" cstate="print">
            <a:lum bright="10000" contrast="20000"/>
          </a:blip>
          <a:srcRect/>
          <a:stretch>
            <a:fillRect/>
          </a:stretch>
        </p:blipFill>
        <p:spPr>
          <a:xfrm rot="21212069">
            <a:off x="3140530" y="4964874"/>
            <a:ext cx="2004465" cy="13555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D8925E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</p:spPr>
      </p:pic>
      <p:sp>
        <p:nvSpPr>
          <p:cNvPr id="13" name="BlokTextu 12"/>
          <p:cNvSpPr txBox="1"/>
          <p:nvPr/>
        </p:nvSpPr>
        <p:spPr>
          <a:xfrm>
            <a:off x="3214678" y="3187013"/>
            <a:ext cx="30718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700" cap="all" spc="-100" smtClean="0">
                <a:ln w="3200">
                  <a:solidFill>
                    <a:schemeClr val="bg2">
                      <a:lumMod val="75000"/>
                      <a:alpha val="25000"/>
                    </a:schemeClr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Pecenie </a:t>
            </a:r>
          </a:p>
          <a:p>
            <a:pPr algn="ctr"/>
            <a:r>
              <a:rPr lang="sk-SK" sz="2700" cap="all" spc="-100" smtClean="0">
                <a:ln w="3200">
                  <a:solidFill>
                    <a:schemeClr val="bg2">
                      <a:lumMod val="75000"/>
                      <a:alpha val="25000"/>
                    </a:schemeClr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celozrnných </a:t>
            </a:r>
          </a:p>
          <a:p>
            <a:pPr algn="ctr"/>
            <a:r>
              <a:rPr lang="sk-SK" sz="2700" cap="all" spc="-100" smtClean="0">
                <a:ln w="3200">
                  <a:solidFill>
                    <a:schemeClr val="bg2">
                      <a:lumMod val="75000"/>
                      <a:alpha val="25000"/>
                    </a:schemeClr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rožkov</a:t>
            </a:r>
            <a:endParaRPr lang="sk-SK" sz="2700" cap="all" spc="-100">
              <a:ln w="3200">
                <a:solidFill>
                  <a:schemeClr val="bg2">
                    <a:lumMod val="75000"/>
                    <a:alpha val="25000"/>
                  </a:schemeClr>
                </a:solidFill>
                <a:prstDash val="solid"/>
                <a:round/>
              </a:ln>
              <a:blipFill>
                <a:blip r:embed="rId7"/>
                <a:tile tx="0" ty="0" sx="100000" sy="100000" flip="none" algn="tl"/>
              </a:blip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latin typeface="AR DARLING" pitchFamily="2" charset="0"/>
              <a:ea typeface="+mj-ea"/>
              <a:cs typeface="+mj-cs"/>
            </a:endParaRPr>
          </a:p>
        </p:txBody>
      </p:sp>
      <p:sp>
        <p:nvSpPr>
          <p:cNvPr id="15" name="Nadpis 1"/>
          <p:cNvSpPr txBox="1">
            <a:spLocks/>
          </p:cNvSpPr>
          <p:nvPr/>
        </p:nvSpPr>
        <p:spPr>
          <a:xfrm>
            <a:off x="7715208" y="5643578"/>
            <a:ext cx="1143072" cy="857256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400" b="0" i="0" u="none" strike="noStrike" kern="1200" cap="none" spc="-100" normalizeH="0" baseline="0" noProof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4</a:t>
            </a:r>
            <a:r>
              <a:rPr kumimoji="0" lang="sk-SK" sz="2400" b="0" i="0" u="none" strike="noStrike" kern="1200" cap="none" spc="-100" normalizeH="0" noProof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 žiaci</a:t>
            </a:r>
            <a:endParaRPr kumimoji="0" lang="sk-SK" sz="24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5572100" y="5929330"/>
            <a:ext cx="3214742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7. A,  9. A trieda</a:t>
            </a:r>
            <a:endParaRPr kumimoji="0" lang="sk-SK" sz="24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BlokTextu 13"/>
          <p:cNvSpPr txBox="1"/>
          <p:nvPr/>
        </p:nvSpPr>
        <p:spPr>
          <a:xfrm rot="16200000">
            <a:off x="4338502" y="3090994"/>
            <a:ext cx="357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cap="all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&lt;</a:t>
            </a:r>
            <a:endParaRPr lang="sk-SK" sz="2400" cap="all" spc="-10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blipFill>
                <a:blip r:embed="rId7"/>
                <a:tile tx="0" ty="0" sx="100000" sy="100000" flip="none" algn="tl"/>
              </a:blip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latin typeface="AR DARLING" pitchFamily="2" charset="0"/>
              <a:ea typeface="+mj-ea"/>
              <a:cs typeface="+mj-cs"/>
            </a:endParaRPr>
          </a:p>
        </p:txBody>
      </p:sp>
      <p:pic>
        <p:nvPicPr>
          <p:cNvPr id="6" name="Obrázok 5" descr="IMAG0509.jpg"/>
          <p:cNvPicPr>
            <a:picLocks noChangeAspect="1"/>
          </p:cNvPicPr>
          <p:nvPr/>
        </p:nvPicPr>
        <p:blipFill>
          <a:blip r:embed="rId8" cstate="print">
            <a:lum bright="10000"/>
          </a:blip>
          <a:srcRect t="-4328" b="-8194"/>
          <a:stretch>
            <a:fillRect/>
          </a:stretch>
        </p:blipFill>
        <p:spPr>
          <a:xfrm>
            <a:off x="3286116" y="357166"/>
            <a:ext cx="2286016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D8925E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perspectiveHeroicExtremeLeftFacing"/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9" name="BlokTextu 18"/>
          <p:cNvSpPr txBox="1"/>
          <p:nvPr/>
        </p:nvSpPr>
        <p:spPr>
          <a:xfrm>
            <a:off x="357158" y="3000372"/>
            <a:ext cx="30003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600" cap="all" spc="-100" err="1" smtClean="0">
                <a:ln w="3200">
                  <a:solidFill>
                    <a:srgbClr val="A1471F"/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Ked</a:t>
            </a:r>
            <a:r>
              <a:rPr lang="sk-SK" sz="1600" cap="all" spc="-100" smtClean="0">
                <a:ln w="3200">
                  <a:solidFill>
                    <a:srgbClr val="A1471F"/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 sa naši pekári,</a:t>
            </a:r>
          </a:p>
          <a:p>
            <a:pPr algn="ctr"/>
            <a:r>
              <a:rPr lang="sk-SK" sz="1600" cap="all" spc="-100" smtClean="0">
                <a:ln w="3200">
                  <a:solidFill>
                    <a:srgbClr val="A1471F"/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Pustia </a:t>
            </a:r>
            <a:r>
              <a:rPr lang="sk-SK" sz="1600" cap="all" spc="-100" err="1" smtClean="0">
                <a:ln w="3200">
                  <a:solidFill>
                    <a:srgbClr val="A1471F"/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robit</a:t>
            </a:r>
            <a:r>
              <a:rPr lang="sk-SK" sz="1600" cap="all" spc="-100" smtClean="0">
                <a:ln w="3200">
                  <a:solidFill>
                    <a:srgbClr val="A1471F"/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 </a:t>
            </a:r>
            <a:r>
              <a:rPr lang="sk-SK" sz="1600" cap="all" spc="-100" err="1" smtClean="0">
                <a:ln w="3200">
                  <a:solidFill>
                    <a:srgbClr val="A1471F"/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koláce</a:t>
            </a:r>
            <a:r>
              <a:rPr lang="sk-SK" sz="1600" cap="all" spc="-100" smtClean="0">
                <a:ln w="3200">
                  <a:solidFill>
                    <a:srgbClr val="A1471F"/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,</a:t>
            </a:r>
          </a:p>
          <a:p>
            <a:pPr algn="ctr"/>
            <a:r>
              <a:rPr lang="sk-SK" sz="1600" cap="all" spc="-100" err="1" smtClean="0">
                <a:ln w="3200">
                  <a:solidFill>
                    <a:srgbClr val="A1471F"/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Obcas</a:t>
            </a:r>
            <a:r>
              <a:rPr lang="sk-SK" sz="1600" cap="all" spc="-100" smtClean="0">
                <a:ln w="3200">
                  <a:solidFill>
                    <a:srgbClr val="A1471F"/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 sa im zadarí,</a:t>
            </a:r>
          </a:p>
          <a:p>
            <a:pPr algn="ctr"/>
            <a:r>
              <a:rPr lang="sk-SK" sz="1600" cap="all" spc="-100" smtClean="0">
                <a:ln w="3200">
                  <a:solidFill>
                    <a:srgbClr val="A1471F"/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Upiect plné </a:t>
            </a:r>
            <a:r>
              <a:rPr lang="sk-SK" sz="1600" cap="all" spc="-100" err="1" smtClean="0">
                <a:ln w="3200">
                  <a:solidFill>
                    <a:srgbClr val="A1471F"/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pekáce</a:t>
            </a:r>
            <a:r>
              <a:rPr lang="sk-SK" sz="1600" cap="all" spc="-100" smtClean="0">
                <a:ln w="3200">
                  <a:solidFill>
                    <a:srgbClr val="A1471F"/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.</a:t>
            </a:r>
          </a:p>
        </p:txBody>
      </p:sp>
      <p:sp>
        <p:nvSpPr>
          <p:cNvPr id="20" name="BlokTextu 19"/>
          <p:cNvSpPr txBox="1"/>
          <p:nvPr/>
        </p:nvSpPr>
        <p:spPr>
          <a:xfrm>
            <a:off x="5429256" y="4786322"/>
            <a:ext cx="30003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500" cap="all" spc="-100" smtClean="0">
                <a:ln w="3200">
                  <a:solidFill>
                    <a:srgbClr val="97431D"/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Snažili sa upiect rožky,</a:t>
            </a:r>
          </a:p>
          <a:p>
            <a:pPr algn="ctr"/>
            <a:r>
              <a:rPr lang="sk-SK" sz="1500" cap="all" spc="-100" smtClean="0">
                <a:ln w="3200">
                  <a:solidFill>
                    <a:srgbClr val="97431D"/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Dalo im to námahu,</a:t>
            </a:r>
          </a:p>
          <a:p>
            <a:pPr algn="ctr"/>
            <a:r>
              <a:rPr lang="sk-SK" sz="1500" cap="all" spc="-100" smtClean="0">
                <a:ln w="3200">
                  <a:solidFill>
                    <a:srgbClr val="97431D"/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Boleli ich z toho nôžky,</a:t>
            </a:r>
          </a:p>
          <a:p>
            <a:pPr algn="ctr"/>
            <a:r>
              <a:rPr lang="sk-SK" sz="1500" cap="all" spc="-100" smtClean="0">
                <a:ln w="3200">
                  <a:solidFill>
                    <a:srgbClr val="97431D"/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Majú body za snahu.</a:t>
            </a:r>
          </a:p>
        </p:txBody>
      </p:sp>
      <p:pic>
        <p:nvPicPr>
          <p:cNvPr id="7" name="Obrázok 6" descr="IMAG0511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>
          <a:xfrm rot="585846">
            <a:off x="2351176" y="4716323"/>
            <a:ext cx="936579" cy="9031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D8925E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</p:spPr>
      </p:pic>
      <p:sp>
        <p:nvSpPr>
          <p:cNvPr id="21" name="BlokTextu 20"/>
          <p:cNvSpPr txBox="1"/>
          <p:nvPr/>
        </p:nvSpPr>
        <p:spPr>
          <a:xfrm rot="16200000">
            <a:off x="7126756" y="4731896"/>
            <a:ext cx="35719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500" cap="all" spc="-100" smtClean="0">
                <a:ln w="3200">
                  <a:solidFill>
                    <a:srgbClr val="97431D"/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&lt;</a:t>
            </a:r>
          </a:p>
        </p:txBody>
      </p:sp>
      <p:sp>
        <p:nvSpPr>
          <p:cNvPr id="16" name="BlokTextu 15"/>
          <p:cNvSpPr txBox="1"/>
          <p:nvPr/>
        </p:nvSpPr>
        <p:spPr>
          <a:xfrm rot="21254313">
            <a:off x="629097" y="2557119"/>
            <a:ext cx="1145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Kristián</a:t>
            </a:r>
            <a:r>
              <a:rPr lang="sk-SK" sz="1200" smtClean="0"/>
              <a:t> </a:t>
            </a:r>
            <a:r>
              <a:rPr lang="sk-SK" sz="1200" spc="-10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Grlák</a:t>
            </a:r>
            <a:endParaRPr lang="sk-SK" sz="1200" spc="-10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8" name="BlokTextu 17"/>
          <p:cNvSpPr txBox="1"/>
          <p:nvPr/>
        </p:nvSpPr>
        <p:spPr>
          <a:xfrm rot="21273049">
            <a:off x="1804395" y="2450383"/>
            <a:ext cx="1248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Jaroslav</a:t>
            </a:r>
            <a:r>
              <a:rPr lang="sk-SK" sz="1200" smtClean="0"/>
              <a:t> </a:t>
            </a:r>
            <a:r>
              <a:rPr lang="sk-SK" sz="1200" spc="-10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Boldi</a:t>
            </a:r>
            <a:endParaRPr lang="sk-SK" sz="1200" spc="-10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2" name="BlokTextu 21"/>
          <p:cNvSpPr txBox="1"/>
          <p:nvPr/>
        </p:nvSpPr>
        <p:spPr>
          <a:xfrm rot="918579">
            <a:off x="3516793" y="2577946"/>
            <a:ext cx="1138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Roland</a:t>
            </a:r>
            <a:r>
              <a:rPr lang="sk-SK" sz="1200" smtClean="0"/>
              <a:t> </a:t>
            </a:r>
            <a:r>
              <a:rPr lang="sk-SK" sz="12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Cibuľa</a:t>
            </a:r>
          </a:p>
        </p:txBody>
      </p:sp>
      <p:sp>
        <p:nvSpPr>
          <p:cNvPr id="23" name="BlokTextu 22"/>
          <p:cNvSpPr txBox="1"/>
          <p:nvPr/>
        </p:nvSpPr>
        <p:spPr>
          <a:xfrm rot="660007">
            <a:off x="5905966" y="2542967"/>
            <a:ext cx="12226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Nikola</a:t>
            </a:r>
            <a:r>
              <a:rPr lang="sk-SK" sz="1200" smtClean="0"/>
              <a:t> </a:t>
            </a:r>
            <a:r>
              <a:rPr lang="sk-SK" sz="1200" spc="-10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Duláková</a:t>
            </a:r>
            <a:endParaRPr lang="sk-SK" sz="1200" spc="-10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5" name="BlokTextu 24"/>
          <p:cNvSpPr txBox="1"/>
          <p:nvPr/>
        </p:nvSpPr>
        <p:spPr>
          <a:xfrm rot="16200000">
            <a:off x="1049796" y="2907192"/>
            <a:ext cx="276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600" cap="all" spc="-100" smtClean="0">
                <a:ln w="3200">
                  <a:solidFill>
                    <a:srgbClr val="A1471F"/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&lt;</a:t>
            </a:r>
          </a:p>
        </p:txBody>
      </p:sp>
      <p:sp>
        <p:nvSpPr>
          <p:cNvPr id="27" name="BlokTextu 26"/>
          <p:cNvSpPr txBox="1"/>
          <p:nvPr/>
        </p:nvSpPr>
        <p:spPr>
          <a:xfrm rot="16200000">
            <a:off x="2531358" y="3183627"/>
            <a:ext cx="276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600" cap="all" spc="-100" smtClean="0">
                <a:ln w="3200">
                  <a:solidFill>
                    <a:srgbClr val="A1471F"/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&lt;</a:t>
            </a:r>
          </a:p>
        </p:txBody>
      </p:sp>
      <p:sp>
        <p:nvSpPr>
          <p:cNvPr id="29" name="BlokTextu 28"/>
          <p:cNvSpPr txBox="1"/>
          <p:nvPr/>
        </p:nvSpPr>
        <p:spPr>
          <a:xfrm rot="16200000">
            <a:off x="2478556" y="3683692"/>
            <a:ext cx="276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600" cap="all" spc="-100" smtClean="0">
                <a:ln w="3200">
                  <a:solidFill>
                    <a:srgbClr val="A1471F"/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&lt;</a:t>
            </a:r>
          </a:p>
        </p:txBody>
      </p:sp>
      <p:sp>
        <p:nvSpPr>
          <p:cNvPr id="30" name="BlokTextu 29"/>
          <p:cNvSpPr txBox="1"/>
          <p:nvPr/>
        </p:nvSpPr>
        <p:spPr>
          <a:xfrm rot="16200000">
            <a:off x="1031160" y="3397940"/>
            <a:ext cx="276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600" cap="all" spc="-100" smtClean="0">
                <a:ln w="3200">
                  <a:solidFill>
                    <a:srgbClr val="A1471F"/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&lt;</a:t>
            </a:r>
          </a:p>
        </p:txBody>
      </p:sp>
      <p:sp>
        <p:nvSpPr>
          <p:cNvPr id="31" name="BlokTextu 30"/>
          <p:cNvSpPr txBox="1"/>
          <p:nvPr/>
        </p:nvSpPr>
        <p:spPr>
          <a:xfrm rot="16200000">
            <a:off x="1335547" y="3659875"/>
            <a:ext cx="276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600" cap="all" spc="-100" smtClean="0">
                <a:ln w="3200">
                  <a:solidFill>
                    <a:srgbClr val="A1471F"/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&lt;</a:t>
            </a:r>
          </a:p>
        </p:txBody>
      </p:sp>
      <p:sp>
        <p:nvSpPr>
          <p:cNvPr id="32" name="BlokTextu 31"/>
          <p:cNvSpPr txBox="1"/>
          <p:nvPr/>
        </p:nvSpPr>
        <p:spPr>
          <a:xfrm rot="16200000">
            <a:off x="1835614" y="3183626"/>
            <a:ext cx="276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600" cap="all" spc="-100" smtClean="0">
                <a:ln w="3200">
                  <a:solidFill>
                    <a:srgbClr val="A1471F"/>
                  </a:solidFill>
                  <a:prstDash val="solid"/>
                  <a:round/>
                </a:ln>
                <a:blipFill>
                  <a:blip r:embed="rId7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&lt;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 descr="IMAG052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 rot="716632">
            <a:off x="5823" y="2277622"/>
            <a:ext cx="2914348" cy="22343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ázok 5" descr="IMAG053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 rot="1490082">
            <a:off x="1747809" y="1779117"/>
            <a:ext cx="2357184" cy="16935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Obrázok 9" descr="IMAG0542.jpg"/>
          <p:cNvPicPr>
            <a:picLocks noChangeAspect="1"/>
          </p:cNvPicPr>
          <p:nvPr/>
        </p:nvPicPr>
        <p:blipFill>
          <a:blip r:embed="rId4" cstate="print">
            <a:lum bright="10000" contrast="20000"/>
          </a:blip>
          <a:srcRect/>
          <a:stretch>
            <a:fillRect/>
          </a:stretch>
        </p:blipFill>
        <p:spPr>
          <a:xfrm rot="491684" flipH="1">
            <a:off x="5405343" y="3165506"/>
            <a:ext cx="3492129" cy="32458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BlokTextu 10"/>
          <p:cNvSpPr txBox="1"/>
          <p:nvPr/>
        </p:nvSpPr>
        <p:spPr>
          <a:xfrm>
            <a:off x="4143372" y="528277"/>
            <a:ext cx="4677884" cy="2262158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sk-SK" sz="2500" spc="-10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Aký si len vzácny, chlieb náš každodenný,</a:t>
            </a:r>
          </a:p>
          <a:p>
            <a:pPr>
              <a:spcBef>
                <a:spcPct val="0"/>
              </a:spcBef>
            </a:pPr>
            <a:r>
              <a:rPr lang="sk-SK" sz="25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	akú </a:t>
            </a:r>
            <a:r>
              <a:rPr lang="sk-SK" sz="2500" spc="-10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božskú </a:t>
            </a:r>
            <a:r>
              <a:rPr lang="sk-SK" sz="2500" spc="-10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chut</a:t>
            </a:r>
            <a:r>
              <a:rPr lang="sk-SK" sz="25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 </a:t>
            </a:r>
            <a:r>
              <a:rPr lang="sk-SK" sz="2500" spc="-10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máš, </a:t>
            </a:r>
            <a:r>
              <a:rPr lang="sk-SK" sz="2500" spc="-10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ked</a:t>
            </a:r>
            <a:r>
              <a:rPr lang="sk-SK" sz="25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 </a:t>
            </a:r>
            <a:r>
              <a:rPr lang="sk-SK" sz="2500" spc="-10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si na stôl </a:t>
            </a:r>
            <a:r>
              <a:rPr lang="sk-SK" sz="25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daný.</a:t>
            </a:r>
            <a:endParaRPr lang="sk-SK" sz="2500" spc="-10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B35023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latin typeface="AR CARTER" pitchFamily="2" charset="0"/>
              <a:ea typeface="+mj-ea"/>
              <a:cs typeface="+mj-cs"/>
            </a:endParaRPr>
          </a:p>
          <a:p>
            <a:pPr>
              <a:spcBef>
                <a:spcPct val="0"/>
              </a:spcBef>
              <a:tabLst>
                <a:tab pos="355600" algn="l"/>
              </a:tabLst>
            </a:pPr>
            <a:r>
              <a:rPr lang="sk-SK" sz="25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	</a:t>
            </a:r>
            <a:r>
              <a:rPr lang="sk-SK" sz="2500" spc="-10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Urobit</a:t>
            </a:r>
            <a:r>
              <a:rPr lang="sk-SK" sz="25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  ta ? To </a:t>
            </a:r>
            <a:r>
              <a:rPr lang="sk-SK" sz="2500" spc="-10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je </a:t>
            </a:r>
            <a:r>
              <a:rPr lang="sk-SK" sz="25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námaha,</a:t>
            </a:r>
            <a:endParaRPr lang="sk-SK" sz="2500" spc="-10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B35023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latin typeface="AR CARTER" pitchFamily="2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sk-SK" sz="25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  ... </a:t>
            </a:r>
            <a:r>
              <a:rPr lang="sk-SK" sz="2500" spc="-10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preco</a:t>
            </a:r>
            <a:r>
              <a:rPr lang="sk-SK" sz="25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 by  nie, </a:t>
            </a:r>
            <a:r>
              <a:rPr lang="sk-SK" sz="2500" spc="-10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ved</a:t>
            </a:r>
            <a:r>
              <a:rPr lang="sk-SK" sz="25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 </a:t>
            </a:r>
            <a:r>
              <a:rPr lang="sk-SK" sz="2500" spc="-10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si dar od </a:t>
            </a:r>
            <a:r>
              <a:rPr lang="sk-SK" sz="25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Boha.</a:t>
            </a:r>
          </a:p>
          <a:p>
            <a:pPr>
              <a:spcBef>
                <a:spcPct val="0"/>
              </a:spcBef>
            </a:pPr>
            <a:endParaRPr lang="sk-SK" sz="1600" spc="-100" smtClean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B35023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latin typeface="AR CARTER" pitchFamily="2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sk-SK" sz="25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A tie rožky chutne chutia naplnia nám prázdne brušká.</a:t>
            </a:r>
            <a:endParaRPr lang="sk-SK" sz="2500" spc="-10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B35023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latin typeface="AR CARTER" pitchFamily="2" charset="0"/>
              <a:ea typeface="+mj-ea"/>
              <a:cs typeface="+mj-cs"/>
            </a:endParaRPr>
          </a:p>
        </p:txBody>
      </p:sp>
      <p:pic>
        <p:nvPicPr>
          <p:cNvPr id="12" name="Obrázok 11" descr="IMAG0530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 rot="1299669">
            <a:off x="1517482" y="88194"/>
            <a:ext cx="2478096" cy="17291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ázok 3" descr="IMAG0524.jpg"/>
          <p:cNvPicPr>
            <a:picLocks noChangeAspect="1"/>
          </p:cNvPicPr>
          <p:nvPr/>
        </p:nvPicPr>
        <p:blipFill>
          <a:blip r:embed="rId6" cstate="print"/>
          <a:srcRect b="-394"/>
          <a:stretch>
            <a:fillRect/>
          </a:stretch>
        </p:blipFill>
        <p:spPr>
          <a:xfrm>
            <a:off x="214282" y="214289"/>
            <a:ext cx="1857388" cy="2600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Obrázok 8" descr="IMAG0538.jpg"/>
          <p:cNvPicPr>
            <a:picLocks noChangeAspect="1"/>
          </p:cNvPicPr>
          <p:nvPr/>
        </p:nvPicPr>
        <p:blipFill>
          <a:blip r:embed="rId7" cstate="print">
            <a:lum bright="10000" contrast="10000"/>
          </a:blip>
          <a:srcRect/>
          <a:stretch>
            <a:fillRect/>
          </a:stretch>
        </p:blipFill>
        <p:spPr>
          <a:xfrm rot="21172537">
            <a:off x="3528858" y="3269836"/>
            <a:ext cx="3026511" cy="29508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Obrázok 12" descr="IMAG0534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9886184">
            <a:off x="1483237" y="4272219"/>
            <a:ext cx="2584902" cy="2167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Obrázok 1" descr="IMAG0517.jpg"/>
          <p:cNvPicPr>
            <a:picLocks noChangeAspect="1"/>
          </p:cNvPicPr>
          <p:nvPr/>
        </p:nvPicPr>
        <p:blipFill>
          <a:blip r:embed="rId9" cstate="print">
            <a:lum bright="20000" contrast="20000"/>
          </a:blip>
          <a:srcRect/>
          <a:stretch>
            <a:fillRect/>
          </a:stretch>
        </p:blipFill>
        <p:spPr>
          <a:xfrm rot="390307">
            <a:off x="274014" y="3935040"/>
            <a:ext cx="2005450" cy="2164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BlokTextu 14"/>
          <p:cNvSpPr txBox="1"/>
          <p:nvPr/>
        </p:nvSpPr>
        <p:spPr>
          <a:xfrm rot="16200000">
            <a:off x="6296010" y="866730"/>
            <a:ext cx="295274" cy="400110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sk-SK" sz="20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&lt;</a:t>
            </a:r>
          </a:p>
        </p:txBody>
      </p:sp>
      <p:sp>
        <p:nvSpPr>
          <p:cNvPr id="16" name="BlokTextu 15"/>
          <p:cNvSpPr txBox="1"/>
          <p:nvPr/>
        </p:nvSpPr>
        <p:spPr>
          <a:xfrm rot="16200000">
            <a:off x="7124748" y="804814"/>
            <a:ext cx="295274" cy="400110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sk-SK" sz="20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&lt;</a:t>
            </a:r>
          </a:p>
        </p:txBody>
      </p:sp>
      <p:sp>
        <p:nvSpPr>
          <p:cNvPr id="17" name="BlokTextu 16"/>
          <p:cNvSpPr txBox="1"/>
          <p:nvPr/>
        </p:nvSpPr>
        <p:spPr>
          <a:xfrm rot="16200000">
            <a:off x="4938688" y="1223920"/>
            <a:ext cx="295274" cy="400110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sk-SK" sz="20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&lt;</a:t>
            </a:r>
          </a:p>
        </p:txBody>
      </p:sp>
      <p:sp>
        <p:nvSpPr>
          <p:cNvPr id="18" name="BlokTextu 17"/>
          <p:cNvSpPr txBox="1"/>
          <p:nvPr/>
        </p:nvSpPr>
        <p:spPr>
          <a:xfrm rot="16200000">
            <a:off x="5153002" y="1223920"/>
            <a:ext cx="295274" cy="400110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sk-SK" sz="20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&lt;</a:t>
            </a:r>
          </a:p>
        </p:txBody>
      </p:sp>
      <p:sp>
        <p:nvSpPr>
          <p:cNvPr id="19" name="BlokTextu 18"/>
          <p:cNvSpPr txBox="1"/>
          <p:nvPr/>
        </p:nvSpPr>
        <p:spPr>
          <a:xfrm rot="16200000">
            <a:off x="4767294" y="1652548"/>
            <a:ext cx="295274" cy="400110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sk-SK" sz="20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&lt;</a:t>
            </a:r>
          </a:p>
        </p:txBody>
      </p:sp>
      <p:sp>
        <p:nvSpPr>
          <p:cNvPr id="20" name="BlokTextu 19"/>
          <p:cNvSpPr txBox="1"/>
          <p:nvPr/>
        </p:nvSpPr>
        <p:spPr>
          <a:xfrm rot="16200000">
            <a:off x="5867382" y="1581110"/>
            <a:ext cx="295274" cy="400110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sk-SK" sz="20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B3502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CARTER" pitchFamily="2" charset="0"/>
                <a:ea typeface="+mj-ea"/>
                <a:cs typeface="+mj-cs"/>
              </a:rPr>
              <a:t>&lt;</a:t>
            </a:r>
          </a:p>
        </p:txBody>
      </p:sp>
      <p:sp>
        <p:nvSpPr>
          <p:cNvPr id="21" name="BlokTextu 20"/>
          <p:cNvSpPr txBox="1"/>
          <p:nvPr/>
        </p:nvSpPr>
        <p:spPr>
          <a:xfrm rot="21000372">
            <a:off x="812856" y="3343004"/>
            <a:ext cx="5092513" cy="750920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849028"/>
              </a:avLst>
            </a:prstTxWarp>
            <a:spAutoFit/>
          </a:bodyPr>
          <a:lstStyle/>
          <a:p>
            <a:pPr algn="ctr"/>
            <a:r>
              <a:rPr lang="sk-SK" sz="2000" cap="all" spc="-100" smtClean="0">
                <a:ln w="3200">
                  <a:solidFill>
                    <a:schemeClr val="bg2">
                      <a:lumMod val="75000"/>
                      <a:alpha val="25000"/>
                    </a:schemeClr>
                  </a:solidFill>
                  <a:prstDash val="solid"/>
                  <a:round/>
                </a:ln>
                <a:blipFill>
                  <a:blip r:embed="rId10"/>
                  <a:tile tx="0" ty="0" sx="100000" sy="100000" flip="none" algn="tl"/>
                </a:blip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DARLING" pitchFamily="2" charset="0"/>
                <a:ea typeface="+mj-ea"/>
                <a:cs typeface="+mj-cs"/>
              </a:rPr>
              <a:t>Pecenie  celozrnných  rožkov</a:t>
            </a:r>
            <a:endParaRPr lang="sk-SK" sz="2000" cap="all" spc="-100">
              <a:ln w="3200">
                <a:solidFill>
                  <a:schemeClr val="bg2">
                    <a:lumMod val="75000"/>
                    <a:alpha val="25000"/>
                  </a:schemeClr>
                </a:solidFill>
                <a:prstDash val="solid"/>
                <a:round/>
              </a:ln>
              <a:blipFill>
                <a:blip r:embed="rId10"/>
                <a:tile tx="0" ty="0" sx="100000" sy="100000" flip="none" algn="tl"/>
              </a:blip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latin typeface="AR DARLING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371726">
            <a:off x="4841012" y="1393292"/>
            <a:ext cx="1289654" cy="1824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369229">
            <a:off x="4537378" y="2123090"/>
            <a:ext cx="1302148" cy="1824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74915">
            <a:off x="3361056" y="1636587"/>
            <a:ext cx="1309469" cy="187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Nadpis 1"/>
          <p:cNvSpPr txBox="1">
            <a:spLocks/>
          </p:cNvSpPr>
          <p:nvPr/>
        </p:nvSpPr>
        <p:spPr>
          <a:xfrm>
            <a:off x="3428992" y="428604"/>
            <a:ext cx="2857520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30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BLANCA" pitchFamily="2" charset="0"/>
                <a:ea typeface="+mj-ea"/>
                <a:cs typeface="+mj-cs"/>
              </a:rPr>
              <a:t>Kuchárska  kniha</a:t>
            </a:r>
            <a:endParaRPr kumimoji="0" lang="sk-SK" sz="30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AR BLANCA" pitchFamily="2" charset="0"/>
              <a:ea typeface="+mj-ea"/>
              <a:cs typeface="+mj-cs"/>
            </a:endParaRPr>
          </a:p>
        </p:txBody>
      </p:sp>
      <p:sp>
        <p:nvSpPr>
          <p:cNvPr id="15" name="Nadpis 1"/>
          <p:cNvSpPr txBox="1">
            <a:spLocks/>
          </p:cNvSpPr>
          <p:nvPr/>
        </p:nvSpPr>
        <p:spPr>
          <a:xfrm>
            <a:off x="7429520" y="5786454"/>
            <a:ext cx="1428760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28 žiakov</a:t>
            </a:r>
            <a:endParaRPr kumimoji="0" lang="sk-SK" sz="24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Nadpis 1"/>
          <p:cNvSpPr txBox="1">
            <a:spLocks/>
          </p:cNvSpPr>
          <p:nvPr/>
        </p:nvSpPr>
        <p:spPr>
          <a:xfrm>
            <a:off x="5072066" y="5948394"/>
            <a:ext cx="2643206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7. A,  8. A trieda</a:t>
            </a:r>
            <a:endParaRPr kumimoji="0" lang="sk-SK" sz="24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274553">
            <a:off x="2797821" y="2065513"/>
            <a:ext cx="1328562" cy="182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Obrázok 20" descr="DSC_0022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6572239" y="2071678"/>
            <a:ext cx="2571761" cy="1500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Obrázok 21" descr="DSC_0025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6559743" y="142852"/>
            <a:ext cx="2512852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Obrázok 24" descr="DSC_0002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207879" y="3357562"/>
            <a:ext cx="2506733" cy="1500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Obrázok 25" descr="DSC_0011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>
          <a:xfrm>
            <a:off x="142844" y="142852"/>
            <a:ext cx="3143170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Obrázok 26" descr="DSC_0012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142844" y="1785926"/>
            <a:ext cx="2208122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Obrázok 27" descr="DSC_0017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>
          <a:xfrm>
            <a:off x="142844" y="4857760"/>
            <a:ext cx="2643206" cy="1804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Obrázok 28" descr="DSC_0007.JPG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>
          <a:xfrm>
            <a:off x="7215207" y="3574449"/>
            <a:ext cx="1857388" cy="1783377"/>
          </a:xfrm>
          <a:prstGeom prst="snip2DiagRect">
            <a:avLst>
              <a:gd name="adj1" fmla="val 0"/>
              <a:gd name="adj2" fmla="val 26045"/>
            </a:avLst>
          </a:prstGeom>
          <a:ln>
            <a:noFill/>
          </a:ln>
          <a:effectLst>
            <a:softEdge rad="112500"/>
          </a:effectLst>
        </p:spPr>
      </p:pic>
      <p:sp>
        <p:nvSpPr>
          <p:cNvPr id="20" name="Obdĺžnik 19"/>
          <p:cNvSpPr/>
          <p:nvPr/>
        </p:nvSpPr>
        <p:spPr>
          <a:xfrm rot="10639153">
            <a:off x="6580743" y="5150028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BLANCA" pitchFamily="2" charset="0"/>
              </a:rPr>
              <a:t>ˆ</a:t>
            </a:r>
            <a:endParaRPr lang="sk-SK"/>
          </a:p>
        </p:txBody>
      </p:sp>
      <p:sp>
        <p:nvSpPr>
          <p:cNvPr id="23" name="Obdĺžnik 22"/>
          <p:cNvSpPr/>
          <p:nvPr/>
        </p:nvSpPr>
        <p:spPr>
          <a:xfrm rot="10800000">
            <a:off x="3498924" y="4274114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BLANCA" pitchFamily="2" charset="0"/>
              </a:rPr>
              <a:t>ˆ</a:t>
            </a:r>
            <a:endParaRPr lang="sk-SK"/>
          </a:p>
        </p:txBody>
      </p:sp>
      <p:sp>
        <p:nvSpPr>
          <p:cNvPr id="24" name="Obdĺžnik 23"/>
          <p:cNvSpPr/>
          <p:nvPr/>
        </p:nvSpPr>
        <p:spPr>
          <a:xfrm rot="10800000">
            <a:off x="5356312" y="5143512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BLANCA" pitchFamily="2" charset="0"/>
              </a:rPr>
              <a:t>ˆ</a:t>
            </a:r>
            <a:endParaRPr lang="sk-SK"/>
          </a:p>
        </p:txBody>
      </p:sp>
      <p:sp>
        <p:nvSpPr>
          <p:cNvPr id="30" name="Obdĺžnik 29"/>
          <p:cNvSpPr/>
          <p:nvPr/>
        </p:nvSpPr>
        <p:spPr>
          <a:xfrm rot="10800000">
            <a:off x="7143768" y="4929198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BLANCA" pitchFamily="2" charset="0"/>
              </a:rPr>
              <a:t>ˆ</a:t>
            </a:r>
            <a:endParaRPr lang="sk-SK"/>
          </a:p>
        </p:txBody>
      </p:sp>
      <p:sp>
        <p:nvSpPr>
          <p:cNvPr id="31" name="Obdĺžnik 30"/>
          <p:cNvSpPr/>
          <p:nvPr/>
        </p:nvSpPr>
        <p:spPr>
          <a:xfrm rot="10627176">
            <a:off x="3509529" y="4507555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BLANCA" pitchFamily="2" charset="0"/>
              </a:rPr>
              <a:t>ˆ</a:t>
            </a:r>
            <a:endParaRPr lang="sk-SK"/>
          </a:p>
        </p:txBody>
      </p:sp>
      <p:sp>
        <p:nvSpPr>
          <p:cNvPr id="32" name="Nadpis 1"/>
          <p:cNvSpPr txBox="1">
            <a:spLocks/>
          </p:cNvSpPr>
          <p:nvPr/>
        </p:nvSpPr>
        <p:spPr>
          <a:xfrm>
            <a:off x="2857488" y="4357694"/>
            <a:ext cx="3500462" cy="114300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r>
              <a:rPr lang="sk-SK" sz="1600" smtClean="0">
                <a:solidFill>
                  <a:srgbClr val="994933"/>
                </a:solidFill>
                <a:latin typeface="AR BLANCA" pitchFamily="2" charset="0"/>
              </a:rPr>
              <a:t>Zhodli sme sa v okamihu,</a:t>
            </a:r>
          </a:p>
          <a:p>
            <a:r>
              <a:rPr lang="sk-SK" sz="1600" err="1" smtClean="0">
                <a:solidFill>
                  <a:srgbClr val="994933"/>
                </a:solidFill>
                <a:latin typeface="AR BLANCA" pitchFamily="2" charset="0"/>
              </a:rPr>
              <a:t>vytvorit</a:t>
            </a:r>
            <a:r>
              <a:rPr lang="sk-SK" sz="1600" smtClean="0">
                <a:solidFill>
                  <a:srgbClr val="994933"/>
                </a:solidFill>
                <a:latin typeface="AR BLANCA" pitchFamily="2" charset="0"/>
              </a:rPr>
              <a:t> kuchársku knihu.</a:t>
            </a:r>
          </a:p>
          <a:p>
            <a:r>
              <a:rPr lang="sk-SK" sz="1600" err="1" smtClean="0">
                <a:solidFill>
                  <a:srgbClr val="994933"/>
                </a:solidFill>
                <a:latin typeface="AR BLANCA" pitchFamily="2" charset="0"/>
              </a:rPr>
              <a:t>Napísat</a:t>
            </a:r>
            <a:r>
              <a:rPr lang="sk-SK" sz="1600" smtClean="0">
                <a:solidFill>
                  <a:srgbClr val="994933"/>
                </a:solidFill>
                <a:latin typeface="AR BLANCA" pitchFamily="2" charset="0"/>
              </a:rPr>
              <a:t> na list papiera,</a:t>
            </a:r>
          </a:p>
          <a:p>
            <a:r>
              <a:rPr lang="sk-SK" sz="1600" smtClean="0">
                <a:solidFill>
                  <a:srgbClr val="994933"/>
                </a:solidFill>
                <a:latin typeface="AR BLANCA" pitchFamily="2" charset="0"/>
              </a:rPr>
              <a:t>chutné jedlá z </a:t>
            </a:r>
            <a:r>
              <a:rPr lang="sk-SK" sz="1600" err="1" smtClean="0">
                <a:solidFill>
                  <a:srgbClr val="994933"/>
                </a:solidFill>
                <a:latin typeface="AR BLANCA" pitchFamily="2" charset="0"/>
              </a:rPr>
              <a:t>Gemera</a:t>
            </a:r>
            <a:r>
              <a:rPr lang="sk-SK" sz="1600" smtClean="0">
                <a:solidFill>
                  <a:srgbClr val="994933"/>
                </a:solidFill>
                <a:latin typeface="AR BLANCA" pitchFamily="2" charset="0"/>
              </a:rPr>
              <a:t>.</a:t>
            </a:r>
          </a:p>
          <a:p>
            <a:r>
              <a:rPr lang="sk-SK" sz="1600" smtClean="0">
                <a:solidFill>
                  <a:srgbClr val="994933"/>
                </a:solidFill>
                <a:latin typeface="AR BLANCA" pitchFamily="2" charset="0"/>
              </a:rPr>
              <a:t> </a:t>
            </a:r>
          </a:p>
        </p:txBody>
      </p:sp>
      <p:sp>
        <p:nvSpPr>
          <p:cNvPr id="34" name="Nadpis 1"/>
          <p:cNvSpPr txBox="1">
            <a:spLocks/>
          </p:cNvSpPr>
          <p:nvPr/>
        </p:nvSpPr>
        <p:spPr>
          <a:xfrm>
            <a:off x="5072066" y="5072074"/>
            <a:ext cx="2643206" cy="1081094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r>
              <a:rPr lang="sk-SK" sz="1600" smtClean="0">
                <a:solidFill>
                  <a:srgbClr val="994933"/>
                </a:solidFill>
              </a:rPr>
              <a:t> </a:t>
            </a:r>
          </a:p>
          <a:p>
            <a:r>
              <a:rPr lang="sk-SK" sz="1600" smtClean="0">
                <a:solidFill>
                  <a:srgbClr val="994933"/>
                </a:solidFill>
                <a:latin typeface="AR BLANCA" pitchFamily="2" charset="0"/>
              </a:rPr>
              <a:t>Jedlá našich starých mám,</a:t>
            </a:r>
          </a:p>
          <a:p>
            <a:r>
              <a:rPr lang="sk-SK" sz="1600" smtClean="0">
                <a:solidFill>
                  <a:srgbClr val="994933"/>
                </a:solidFill>
                <a:latin typeface="AR BLANCA" pitchFamily="2" charset="0"/>
              </a:rPr>
              <a:t>chceme vám tu </a:t>
            </a:r>
            <a:r>
              <a:rPr lang="sk-SK" sz="1600" err="1" smtClean="0">
                <a:solidFill>
                  <a:srgbClr val="994933"/>
                </a:solidFill>
                <a:latin typeface="AR BLANCA" pitchFamily="2" charset="0"/>
              </a:rPr>
              <a:t>predstavit</a:t>
            </a:r>
            <a:r>
              <a:rPr lang="sk-SK" sz="1600" smtClean="0">
                <a:solidFill>
                  <a:srgbClr val="994933"/>
                </a:solidFill>
                <a:latin typeface="AR BLANCA" pitchFamily="2" charset="0"/>
              </a:rPr>
              <a:t>,</a:t>
            </a:r>
          </a:p>
          <a:p>
            <a:r>
              <a:rPr lang="sk-SK" sz="1600" err="1" smtClean="0">
                <a:solidFill>
                  <a:srgbClr val="994933"/>
                </a:solidFill>
                <a:latin typeface="AR BLANCA" pitchFamily="2" charset="0"/>
              </a:rPr>
              <a:t>urcite</a:t>
            </a:r>
            <a:r>
              <a:rPr lang="sk-SK" sz="1600" smtClean="0">
                <a:solidFill>
                  <a:srgbClr val="994933"/>
                </a:solidFill>
                <a:latin typeface="AR BLANCA" pitchFamily="2" charset="0"/>
              </a:rPr>
              <a:t> budú </a:t>
            </a:r>
            <a:r>
              <a:rPr lang="sk-SK" sz="1600" err="1" smtClean="0">
                <a:solidFill>
                  <a:srgbClr val="994933"/>
                </a:solidFill>
                <a:latin typeface="AR BLANCA" pitchFamily="2" charset="0"/>
              </a:rPr>
              <a:t>chutit</a:t>
            </a:r>
            <a:r>
              <a:rPr lang="sk-SK" sz="1600" smtClean="0">
                <a:solidFill>
                  <a:srgbClr val="994933"/>
                </a:solidFill>
                <a:latin typeface="AR BLANCA" pitchFamily="2" charset="0"/>
              </a:rPr>
              <a:t> vám,</a:t>
            </a:r>
          </a:p>
          <a:p>
            <a:r>
              <a:rPr lang="sk-SK" sz="1600" smtClean="0">
                <a:solidFill>
                  <a:srgbClr val="994933"/>
                </a:solidFill>
                <a:latin typeface="AR BLANCA" pitchFamily="2" charset="0"/>
              </a:rPr>
              <a:t>to vám môžeme </a:t>
            </a:r>
            <a:r>
              <a:rPr lang="sk-SK" sz="1600" err="1" smtClean="0">
                <a:solidFill>
                  <a:srgbClr val="994933"/>
                </a:solidFill>
                <a:latin typeface="AR BLANCA" pitchFamily="2" charset="0"/>
              </a:rPr>
              <a:t>zarucit</a:t>
            </a:r>
            <a:r>
              <a:rPr lang="sk-SK" sz="1600" smtClean="0">
                <a:solidFill>
                  <a:srgbClr val="994933"/>
                </a:solidFill>
                <a:latin typeface="AR BLANCA" pitchFamily="2" charset="0"/>
              </a:rPr>
              <a:t>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600" smtClean="0">
                <a:solidFill>
                  <a:srgbClr val="994933"/>
                </a:solidFill>
                <a:latin typeface="AR BLANCA" pitchFamily="2" charset="0"/>
              </a:rPr>
              <a:t> </a:t>
            </a:r>
            <a:endParaRPr kumimoji="0" lang="sk-SK" sz="160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994933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AR BLANCA" pitchFamily="2" charset="0"/>
              <a:ea typeface="+mj-ea"/>
              <a:cs typeface="+mj-cs"/>
            </a:endParaRPr>
          </a:p>
        </p:txBody>
      </p:sp>
      <p:sp>
        <p:nvSpPr>
          <p:cNvPr id="35" name="Obdĺžnik 34"/>
          <p:cNvSpPr/>
          <p:nvPr/>
        </p:nvSpPr>
        <p:spPr>
          <a:xfrm rot="10639153">
            <a:off x="6776592" y="5410606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BLANCA" pitchFamily="2" charset="0"/>
              </a:rPr>
              <a:t>ˆ</a:t>
            </a:r>
            <a:endParaRPr lang="sk-SK"/>
          </a:p>
        </p:txBody>
      </p:sp>
      <p:sp>
        <p:nvSpPr>
          <p:cNvPr id="36" name="Obdĺžnik 35"/>
          <p:cNvSpPr/>
          <p:nvPr/>
        </p:nvSpPr>
        <p:spPr>
          <a:xfrm rot="10639153">
            <a:off x="6937934" y="5410606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pc="-10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AR BLANCA" pitchFamily="2" charset="0"/>
              </a:rPr>
              <a:t>ˆ</a:t>
            </a:r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571472" y="837603"/>
            <a:ext cx="7858180" cy="6940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34988" algn="l"/>
              </a:tabLst>
            </a:pPr>
            <a:r>
              <a:rPr lang="sk-SK" sz="2000" spc="-10" smtClean="0">
                <a:solidFill>
                  <a:srgbClr val="692F15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sk-SK" sz="2000" spc="40" smtClean="0">
                <a:solidFill>
                  <a:srgbClr val="692F15"/>
                </a:solidFill>
                <a:latin typeface="Times New Roman" pitchFamily="18" charset="0"/>
                <a:cs typeface="Times New Roman" pitchFamily="18" charset="0"/>
              </a:rPr>
              <a:t>Základná škola s materskou školou Muráň,  049 01 Muráň 353</a:t>
            </a:r>
          </a:p>
          <a:p>
            <a:endParaRPr lang="sk-SK" sz="1600" b="1" spc="40" smtClean="0">
              <a:solidFill>
                <a:srgbClr val="692F15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sk-SK" spc="40" smtClean="0">
              <a:solidFill>
                <a:srgbClr val="692F15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sk-SK" spc="40" smtClean="0">
              <a:solidFill>
                <a:srgbClr val="692F15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800"/>
              </a:spcAft>
              <a:tabLst>
                <a:tab pos="2424113" algn="l"/>
              </a:tabLst>
            </a:pPr>
            <a:r>
              <a:rPr lang="sk-SK" sz="2400" spc="4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	Pondelok 13.10.2014</a:t>
            </a:r>
            <a:r>
              <a:rPr lang="sk-SK" sz="2400" cap="all" spc="-3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tabLst>
                <a:tab pos="534988" algn="l"/>
              </a:tabLst>
            </a:pPr>
            <a:r>
              <a:rPr lang="sk-SK" sz="2400" cap="all" spc="17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sk-SK" sz="2400" b="1" cap="all" spc="12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Chlieb, pečivo, obilniny, cestoviny</a:t>
            </a:r>
            <a:endParaRPr lang="sk-SK" sz="2400" b="1" spc="120" smtClean="0">
              <a:solidFill>
                <a:srgbClr val="461F0E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sk-SK" spc="4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spcBef>
                <a:spcPts val="1200"/>
              </a:spcBef>
              <a:tabLst>
                <a:tab pos="534988" algn="l"/>
              </a:tabLst>
            </a:pPr>
            <a:endParaRPr lang="sk-SK" spc="40" smtClean="0">
              <a:solidFill>
                <a:srgbClr val="461F0E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534988" algn="l"/>
                <a:tab pos="1887538" algn="l"/>
              </a:tabLst>
            </a:pPr>
            <a:r>
              <a:rPr lang="sk-SK" spc="4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	Žiacky tím:	</a:t>
            </a:r>
          </a:p>
          <a:p>
            <a:pPr>
              <a:tabLst>
                <a:tab pos="534988" algn="l"/>
              </a:tabLst>
            </a:pPr>
            <a:r>
              <a:rPr lang="sk-SK" spc="4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	Martin </a:t>
            </a:r>
            <a:r>
              <a:rPr lang="sk-SK" spc="40" err="1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Dacho</a:t>
            </a:r>
            <a:r>
              <a:rPr lang="sk-SK" spc="4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 9. A, Tereza </a:t>
            </a:r>
            <a:r>
              <a:rPr lang="sk-SK" spc="40" err="1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Hemlíková</a:t>
            </a:r>
            <a:r>
              <a:rPr lang="sk-SK" spc="4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 5. A, Stela </a:t>
            </a:r>
            <a:r>
              <a:rPr lang="sk-SK" spc="40" err="1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Laurenčíková</a:t>
            </a:r>
            <a:r>
              <a:rPr lang="sk-SK" spc="4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 8. A ,  	Adam </a:t>
            </a:r>
            <a:r>
              <a:rPr lang="sk-SK" spc="40" err="1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Longauer</a:t>
            </a:r>
            <a:r>
              <a:rPr lang="sk-SK" spc="4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 8. A, Kristián </a:t>
            </a:r>
            <a:r>
              <a:rPr lang="sk-SK" spc="40" err="1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Murko</a:t>
            </a:r>
            <a:r>
              <a:rPr lang="sk-SK" spc="4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 8. A</a:t>
            </a:r>
          </a:p>
          <a:p>
            <a:endParaRPr lang="sk-SK" spc="40" smtClean="0">
              <a:solidFill>
                <a:srgbClr val="461F0E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sk-SK" spc="4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	Počet žiakov zapojených do dennej témy: 83</a:t>
            </a:r>
          </a:p>
          <a:p>
            <a:pPr>
              <a:spcAft>
                <a:spcPts val="2400"/>
              </a:spcAft>
              <a:tabLst>
                <a:tab pos="534988" algn="l"/>
              </a:tabLst>
            </a:pPr>
            <a:r>
              <a:rPr lang="sk-SK" spc="4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	Počet žiakov školy: 151</a:t>
            </a:r>
          </a:p>
          <a:p>
            <a:pPr>
              <a:spcAft>
                <a:spcPts val="2400"/>
              </a:spcAft>
              <a:tabLst>
                <a:tab pos="534988" algn="l"/>
              </a:tabLst>
            </a:pPr>
            <a:r>
              <a:rPr lang="sk-SK" spc="4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	Kontaktná osoba:</a:t>
            </a:r>
          </a:p>
          <a:p>
            <a:pPr>
              <a:spcAft>
                <a:spcPts val="1200"/>
              </a:spcAft>
              <a:tabLst>
                <a:tab pos="2600325" algn="l"/>
              </a:tabLst>
            </a:pPr>
            <a:r>
              <a:rPr lang="sk-SK" sz="2400" spc="40" smtClean="0">
                <a:solidFill>
                  <a:srgbClr val="692F15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>
              <a:tabLst>
                <a:tab pos="450850" algn="l"/>
              </a:tabLst>
            </a:pPr>
            <a:r>
              <a:rPr lang="sk-SK" sz="2800" cap="all" spc="4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sk-SK" sz="2800" cap="all" spc="-3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sk-SK" spc="40" smtClean="0"/>
          </a:p>
          <a:p>
            <a:endParaRPr lang="sk-SK" spc="40"/>
          </a:p>
        </p:txBody>
      </p:sp>
      <p:sp>
        <p:nvSpPr>
          <p:cNvPr id="3" name="Obdĺžnik 2"/>
          <p:cNvSpPr/>
          <p:nvPr/>
        </p:nvSpPr>
        <p:spPr>
          <a:xfrm>
            <a:off x="4786314" y="5500702"/>
            <a:ext cx="328614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k-SK" spc="4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Mgr. Jana </a:t>
            </a:r>
            <a:r>
              <a:rPr lang="sk-SK" spc="40" err="1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Murková</a:t>
            </a:r>
            <a:endParaRPr lang="sk-SK" spc="40" smtClean="0">
              <a:solidFill>
                <a:srgbClr val="461F0E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k-SK" sz="1600" spc="4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058/4494239, </a:t>
            </a:r>
            <a:r>
              <a:rPr lang="sk-SK" sz="1600" spc="4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murkova@muran.sk</a:t>
            </a:r>
            <a:endParaRPr lang="sk-SK" sz="1600">
              <a:ln>
                <a:solidFill>
                  <a:schemeClr val="bg2">
                    <a:lumMod val="50000"/>
                  </a:schemeClr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ier">
  <a:themeElements>
    <a:clrScheme name="Vlastná 51">
      <a:dk1>
        <a:sysClr val="windowText" lastClr="000000"/>
      </a:dk1>
      <a:lt1>
        <a:sysClr val="window" lastClr="FFFFFF"/>
      </a:lt1>
      <a:dk2>
        <a:srgbClr val="DD784B"/>
      </a:dk2>
      <a:lt2>
        <a:srgbClr val="FEFAC9"/>
      </a:lt2>
      <a:accent1>
        <a:srgbClr val="DD784B"/>
      </a:accent1>
      <a:accent2>
        <a:srgbClr val="DA6E3E"/>
      </a:accent2>
      <a:accent3>
        <a:srgbClr val="E5EBF2"/>
      </a:accent3>
      <a:accent4>
        <a:srgbClr val="D98E55"/>
      </a:accent4>
      <a:accent5>
        <a:srgbClr val="7F7F7F"/>
      </a:accent5>
      <a:accent6>
        <a:srgbClr val="809EC2"/>
      </a:accent6>
      <a:hlink>
        <a:srgbClr val="BA5123"/>
      </a:hlink>
      <a:folHlink>
        <a:srgbClr val="7F6F6F"/>
      </a:folHlink>
    </a:clrScheme>
    <a:fontScheme name="Papi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i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1209</TotalTime>
  <Words>346</Words>
  <Application>Microsoft Office PowerPoint</Application>
  <PresentationFormat>Prezentácia na obrazovke (4:3)</PresentationFormat>
  <Paragraphs>157</Paragraphs>
  <Slides>13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4" baseType="lpstr">
      <vt:lpstr>Papier</vt:lpstr>
      <vt:lpstr>HOVORME  O  JEDLE</vt:lpstr>
      <vt:lpstr>Snímka 2</vt:lpstr>
      <vt:lpstr>Snímka 3</vt:lpstr>
      <vt:lpstr>Snímka 4</vt:lpstr>
      <vt:lpstr>Snímka 5</vt:lpstr>
      <vt:lpstr>Snímka 6</vt:lpstr>
      <vt:lpstr>Snímka 7</vt:lpstr>
      <vt:lpstr>Snímka 8</vt:lpstr>
      <vt:lpstr>Snímka 9</vt:lpstr>
      <vt:lpstr>Snímka 10</vt:lpstr>
      <vt:lpstr>Snímka 11</vt:lpstr>
      <vt:lpstr>Snímka 12</vt:lpstr>
      <vt:lpstr>Snímka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Zborovna</dc:creator>
  <cp:lastModifiedBy>Uzivatel</cp:lastModifiedBy>
  <cp:revision>178</cp:revision>
  <dcterms:created xsi:type="dcterms:W3CDTF">2014-10-17T10:26:11Z</dcterms:created>
  <dcterms:modified xsi:type="dcterms:W3CDTF">2014-10-25T20:16:19Z</dcterms:modified>
</cp:coreProperties>
</file>